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16"/>
  </p:notesMasterIdLst>
  <p:handoutMasterIdLst>
    <p:handoutMasterId r:id="rId17"/>
  </p:handoutMasterIdLst>
  <p:sldIdLst>
    <p:sldId id="256" r:id="rId3"/>
    <p:sldId id="267" r:id="rId4"/>
    <p:sldId id="263" r:id="rId5"/>
    <p:sldId id="264" r:id="rId6"/>
    <p:sldId id="257" r:id="rId7"/>
    <p:sldId id="265" r:id="rId8"/>
    <p:sldId id="258" r:id="rId9"/>
    <p:sldId id="260" r:id="rId10"/>
    <p:sldId id="259" r:id="rId11"/>
    <p:sldId id="261" r:id="rId12"/>
    <p:sldId id="266" r:id="rId13"/>
    <p:sldId id="262"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18" autoAdjust="0"/>
    <p:restoredTop sz="94660"/>
  </p:normalViewPr>
  <p:slideViewPr>
    <p:cSldViewPr snapToGrid="0" showGuides="1">
      <p:cViewPr varScale="1">
        <p:scale>
          <a:sx n="75" d="100"/>
          <a:sy n="75" d="100"/>
        </p:scale>
        <p:origin x="-114" y="-14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6" d="100"/>
          <a:sy n="86" d="100"/>
        </p:scale>
        <p:origin x="3036"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A771A9-2EB8-4042-BEE3-5AC77EF5CC88}" type="datetimeFigureOut">
              <a:rPr lang="en-US" smtClean="0"/>
              <a:pPr/>
              <a:t>7/5/2017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CC25A30-4E9B-46C9-B2F5-AEFC7615C0F9}" type="slidenum">
              <a:rPr lang="en-US" smtClean="0"/>
              <a:pPr/>
              <a:t>‹#›</a:t>
            </a:fld>
            <a:endParaRPr lang="en-US"/>
          </a:p>
        </p:txBody>
      </p:sp>
    </p:spTree>
    <p:extLst>
      <p:ext uri="{BB962C8B-B14F-4D97-AF65-F5344CB8AC3E}">
        <p14:creationId xmlns="" xmlns:p14="http://schemas.microsoft.com/office/powerpoint/2010/main" val="2020122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394C7-7D2B-4726-BC91-170B01DC170A}" type="datetimeFigureOut">
              <a:rPr lang="en-US" smtClean="0"/>
              <a:pPr/>
              <a:t>7/5/2017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6ED774-FB8E-49EA-9891-35B1D24C4910}" type="slidenum">
              <a:rPr lang="en-US" smtClean="0"/>
              <a:pPr/>
              <a:t>‹#›</a:t>
            </a:fld>
            <a:endParaRPr lang="en-US"/>
          </a:p>
        </p:txBody>
      </p:sp>
    </p:spTree>
    <p:extLst>
      <p:ext uri="{BB962C8B-B14F-4D97-AF65-F5344CB8AC3E}">
        <p14:creationId xmlns="" xmlns:p14="http://schemas.microsoft.com/office/powerpoint/2010/main" val="175004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6.jpe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hyperlink" Target="http://www.colab.eun.org/" TargetMode="External"/><Relationship Id="rId4"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rst Slide">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0"/>
            <a:ext cx="97012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879256" y="2348974"/>
            <a:ext cx="5801352" cy="1508125"/>
          </a:xfrm>
        </p:spPr>
        <p:txBody>
          <a:bodyPr anchor="b">
            <a:noAutofit/>
          </a:bodyPr>
          <a:lstStyle>
            <a:lvl1pPr algn="ctr">
              <a:defRPr sz="4400" b="1">
                <a:solidFill>
                  <a:schemeClr val="accent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879256" y="3916368"/>
            <a:ext cx="5801352"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715919" y="334845"/>
            <a:ext cx="4276625" cy="2158051"/>
          </a:xfrm>
          <a:prstGeom prst="rect">
            <a:avLst/>
          </a:prstGeom>
        </p:spPr>
      </p:pic>
      <p:pic>
        <p:nvPicPr>
          <p:cNvPr id="9" name="Picture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894492" y="5999351"/>
            <a:ext cx="610735" cy="405748"/>
          </a:xfrm>
          <a:prstGeom prst="rect">
            <a:avLst/>
          </a:prstGeom>
        </p:spPr>
      </p:pic>
    </p:spTree>
    <p:extLst>
      <p:ext uri="{BB962C8B-B14F-4D97-AF65-F5344CB8AC3E}">
        <p14:creationId xmlns="" xmlns:p14="http://schemas.microsoft.com/office/powerpoint/2010/main" val="355206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a">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1690688"/>
          </a:xfrm>
        </p:spPr>
        <p:txBody>
          <a:bodyPr/>
          <a:lstStyle/>
          <a:p>
            <a:endParaRPr lang="en-US"/>
          </a:p>
        </p:txBody>
      </p:sp>
      <p:sp>
        <p:nvSpPr>
          <p:cNvPr id="3" name="Content Placeholder 2"/>
          <p:cNvSpPr>
            <a:spLocks noGrp="1"/>
          </p:cNvSpPr>
          <p:nvPr>
            <p:ph sz="half" idx="1"/>
          </p:nvPr>
        </p:nvSpPr>
        <p:spPr>
          <a:xfrm>
            <a:off x="838199" y="1825625"/>
            <a:ext cx="10515599"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F8DE743-7653-4423-8B20-270089F18543}"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6BD60-2CFF-4BAA-9133-F8F66B20BAA8}" type="slidenum">
              <a:rPr lang="en-US" smtClean="0"/>
              <a:pPr/>
              <a:t>‹#›</a:t>
            </a:fld>
            <a:endParaRPr lang="en-US"/>
          </a:p>
        </p:txBody>
      </p:sp>
      <p:sp>
        <p:nvSpPr>
          <p:cNvPr id="2" name="Title 1"/>
          <p:cNvSpPr>
            <a:spLocks noGrp="1"/>
          </p:cNvSpPr>
          <p:nvPr>
            <p:ph type="title"/>
          </p:nvPr>
        </p:nvSpPr>
        <p:spPr>
          <a:xfrm>
            <a:off x="838200" y="830424"/>
            <a:ext cx="10515600" cy="860264"/>
          </a:xfrm>
          <a:solidFill>
            <a:schemeClr val="accent6"/>
          </a:solidFill>
        </p:spPr>
        <p:txBody>
          <a:bodyPr/>
          <a:lstStyle>
            <a:lvl1pPr algn="ctr">
              <a:defRPr b="1">
                <a:solidFill>
                  <a:schemeClr val="bg1"/>
                </a:solidFill>
              </a:defRPr>
            </a:lvl1pPr>
          </a:lstStyle>
          <a:p>
            <a:r>
              <a:rPr lang="en-US" smtClean="0"/>
              <a:t>Click to edit Master title style</a:t>
            </a:r>
            <a:endParaRPr lang="en-US"/>
          </a:p>
        </p:txBody>
      </p:sp>
    </p:spTree>
    <p:extLst>
      <p:ext uri="{BB962C8B-B14F-4D97-AF65-F5344CB8AC3E}">
        <p14:creationId xmlns="" xmlns:p14="http://schemas.microsoft.com/office/powerpoint/2010/main" val="276890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2 b">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1690688"/>
          </a:xfrm>
        </p:spPr>
        <p:txBody>
          <a:bodyPr/>
          <a:lstStyle/>
          <a:p>
            <a:endParaRPr lang="en-US"/>
          </a:p>
        </p:txBody>
      </p:sp>
      <p:sp>
        <p:nvSpPr>
          <p:cNvPr id="3" name="Content Placeholder 2"/>
          <p:cNvSpPr>
            <a:spLocks noGrp="1"/>
          </p:cNvSpPr>
          <p:nvPr>
            <p:ph sz="half" idx="1"/>
          </p:nvPr>
        </p:nvSpPr>
        <p:spPr>
          <a:xfrm>
            <a:off x="838199" y="1825625"/>
            <a:ext cx="10515599"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F8DE743-7653-4423-8B20-270089F18543}"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6BD60-2CFF-4BAA-9133-F8F66B20BAA8}" type="slidenum">
              <a:rPr lang="en-US" smtClean="0"/>
              <a:pPr/>
              <a:t>‹#›</a:t>
            </a:fld>
            <a:endParaRPr lang="en-US"/>
          </a:p>
        </p:txBody>
      </p:sp>
      <p:sp>
        <p:nvSpPr>
          <p:cNvPr id="2" name="Title 1"/>
          <p:cNvSpPr>
            <a:spLocks noGrp="1"/>
          </p:cNvSpPr>
          <p:nvPr>
            <p:ph type="title"/>
          </p:nvPr>
        </p:nvSpPr>
        <p:spPr>
          <a:xfrm>
            <a:off x="838200" y="830424"/>
            <a:ext cx="10515600" cy="860264"/>
          </a:xfrm>
          <a:solidFill>
            <a:schemeClr val="accent1"/>
          </a:solidFill>
        </p:spPr>
        <p:txBody>
          <a:bodyPr/>
          <a:lstStyle>
            <a:lvl1pPr algn="ctr">
              <a:defRPr b="1">
                <a:solidFill>
                  <a:schemeClr val="bg1"/>
                </a:solidFill>
              </a:defRPr>
            </a:lvl1pPr>
          </a:lstStyle>
          <a:p>
            <a:r>
              <a:rPr lang="en-US" smtClean="0"/>
              <a:t>Click to edit Master title style</a:t>
            </a:r>
            <a:endParaRPr lang="en-US"/>
          </a:p>
        </p:txBody>
      </p:sp>
    </p:spTree>
    <p:extLst>
      <p:ext uri="{BB962C8B-B14F-4D97-AF65-F5344CB8AC3E}">
        <p14:creationId xmlns="" xmlns:p14="http://schemas.microsoft.com/office/powerpoint/2010/main" val="487292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2 c">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1690688"/>
          </a:xfrm>
        </p:spPr>
        <p:txBody>
          <a:bodyPr/>
          <a:lstStyle/>
          <a:p>
            <a:endParaRPr lang="en-US"/>
          </a:p>
        </p:txBody>
      </p:sp>
      <p:sp>
        <p:nvSpPr>
          <p:cNvPr id="3" name="Content Placeholder 2"/>
          <p:cNvSpPr>
            <a:spLocks noGrp="1"/>
          </p:cNvSpPr>
          <p:nvPr>
            <p:ph sz="half" idx="1"/>
          </p:nvPr>
        </p:nvSpPr>
        <p:spPr>
          <a:xfrm>
            <a:off x="838199" y="1825625"/>
            <a:ext cx="10515599"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5F8DE743-7653-4423-8B20-270089F18543}"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6BD60-2CFF-4BAA-9133-F8F66B20BAA8}" type="slidenum">
              <a:rPr lang="en-US" smtClean="0"/>
              <a:pPr/>
              <a:t>‹#›</a:t>
            </a:fld>
            <a:endParaRPr lang="en-US"/>
          </a:p>
        </p:txBody>
      </p:sp>
      <p:sp>
        <p:nvSpPr>
          <p:cNvPr id="2" name="Title 1"/>
          <p:cNvSpPr>
            <a:spLocks noGrp="1"/>
          </p:cNvSpPr>
          <p:nvPr>
            <p:ph type="title"/>
          </p:nvPr>
        </p:nvSpPr>
        <p:spPr>
          <a:xfrm>
            <a:off x="838200" y="830424"/>
            <a:ext cx="10515600" cy="860264"/>
          </a:xfrm>
          <a:solidFill>
            <a:schemeClr val="accent4"/>
          </a:solidFill>
        </p:spPr>
        <p:txBody>
          <a:bodyPr/>
          <a:lstStyle>
            <a:lvl1pPr algn="ctr">
              <a:defRPr b="1">
                <a:solidFill>
                  <a:schemeClr val="bg1"/>
                </a:solidFill>
              </a:defRPr>
            </a:lvl1pPr>
          </a:lstStyle>
          <a:p>
            <a:r>
              <a:rPr lang="en-US" smtClean="0"/>
              <a:t>Click to edit Master title style</a:t>
            </a:r>
            <a:endParaRPr lang="en-US"/>
          </a:p>
        </p:txBody>
      </p:sp>
    </p:spTree>
    <p:extLst>
      <p:ext uri="{BB962C8B-B14F-4D97-AF65-F5344CB8AC3E}">
        <p14:creationId xmlns="" xmlns:p14="http://schemas.microsoft.com/office/powerpoint/2010/main" val="6862065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3 a">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1690688"/>
          </a:xfrm>
        </p:spPr>
        <p:txBody>
          <a:bodyPr/>
          <a:lstStyle>
            <a:lvl1pPr marL="457200" indent="-457200">
              <a:buFont typeface="Arial" panose="020B0604020202020204" pitchFamily="34" charset="0"/>
              <a:buChar char="•"/>
              <a:defRPr/>
            </a:lvl1pPr>
          </a:lstStyle>
          <a:p>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DE743-7653-4423-8B20-270089F18543}"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6BD60-2CFF-4BAA-9133-F8F66B20BAA8}" type="slidenum">
              <a:rPr lang="en-US" smtClean="0"/>
              <a:pPr/>
              <a:t>‹#›</a:t>
            </a:fld>
            <a:endParaRPr lang="en-US"/>
          </a:p>
        </p:txBody>
      </p:sp>
      <p:sp>
        <p:nvSpPr>
          <p:cNvPr id="2" name="Title 1"/>
          <p:cNvSpPr>
            <a:spLocks noGrp="1"/>
          </p:cNvSpPr>
          <p:nvPr>
            <p:ph type="title"/>
          </p:nvPr>
        </p:nvSpPr>
        <p:spPr>
          <a:xfrm>
            <a:off x="838200" y="830424"/>
            <a:ext cx="10515600" cy="860264"/>
          </a:xfrm>
          <a:solidFill>
            <a:schemeClr val="accent6"/>
          </a:solidFill>
        </p:spPr>
        <p:txBody>
          <a:bodyPr/>
          <a:lstStyle>
            <a:lvl1pPr algn="ctr">
              <a:defRPr b="1">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593850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3 b">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1690688"/>
          </a:xfrm>
        </p:spPr>
        <p:txBody>
          <a:bodyPr/>
          <a:lstStyle/>
          <a:p>
            <a:endParaRPr lang="en-US"/>
          </a:p>
        </p:txBody>
      </p:sp>
      <p:sp>
        <p:nvSpPr>
          <p:cNvPr id="3" name="Content Placeholder 2"/>
          <p:cNvSpPr>
            <a:spLocks noGrp="1"/>
          </p:cNvSpPr>
          <p:nvPr>
            <p:ph sz="half" idx="1"/>
          </p:nvPr>
        </p:nvSpPr>
        <p:spPr>
          <a:xfrm>
            <a:off x="838200" y="1825625"/>
            <a:ext cx="5181600" cy="4351338"/>
          </a:xfrm>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DE743-7653-4423-8B20-270089F18543}"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6BD60-2CFF-4BAA-9133-F8F66B20BAA8}" type="slidenum">
              <a:rPr lang="en-US" smtClean="0"/>
              <a:pPr/>
              <a:t>‹#›</a:t>
            </a:fld>
            <a:endParaRPr lang="en-US"/>
          </a:p>
        </p:txBody>
      </p:sp>
      <p:sp>
        <p:nvSpPr>
          <p:cNvPr id="2" name="Title 1"/>
          <p:cNvSpPr>
            <a:spLocks noGrp="1"/>
          </p:cNvSpPr>
          <p:nvPr>
            <p:ph type="title"/>
          </p:nvPr>
        </p:nvSpPr>
        <p:spPr>
          <a:xfrm>
            <a:off x="838200" y="830424"/>
            <a:ext cx="10515600" cy="860264"/>
          </a:xfrm>
          <a:solidFill>
            <a:schemeClr val="accent1"/>
          </a:solidFill>
        </p:spPr>
        <p:txBody>
          <a:bodyPr/>
          <a:lstStyle>
            <a:lvl1pPr algn="ctr">
              <a:defRPr b="1">
                <a:solidFill>
                  <a:schemeClr val="bg1"/>
                </a:solidFill>
              </a:defRPr>
            </a:lvl1pPr>
          </a:lstStyle>
          <a:p>
            <a:r>
              <a:rPr lang="en-US" dirty="0" smtClean="0"/>
              <a:t>Click to edit Master title style</a:t>
            </a:r>
            <a:endParaRPr lang="en-US" dirty="0"/>
          </a:p>
        </p:txBody>
      </p:sp>
    </p:spTree>
    <p:extLst>
      <p:ext uri="{BB962C8B-B14F-4D97-AF65-F5344CB8AC3E}">
        <p14:creationId xmlns="" xmlns:p14="http://schemas.microsoft.com/office/powerpoint/2010/main" val="860859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3 c">
    <p:spTree>
      <p:nvGrpSpPr>
        <p:cNvPr id="1" name=""/>
        <p:cNvGrpSpPr/>
        <p:nvPr/>
      </p:nvGrpSpPr>
      <p:grpSpPr>
        <a:xfrm>
          <a:off x="0" y="0"/>
          <a:ext cx="0" cy="0"/>
          <a:chOff x="0" y="0"/>
          <a:chExt cx="0" cy="0"/>
        </a:xfrm>
      </p:grpSpPr>
      <p:sp>
        <p:nvSpPr>
          <p:cNvPr id="11" name="Picture Placeholder 10"/>
          <p:cNvSpPr>
            <a:spLocks noGrp="1"/>
          </p:cNvSpPr>
          <p:nvPr>
            <p:ph type="pic" sz="quarter" idx="13"/>
          </p:nvPr>
        </p:nvSpPr>
        <p:spPr>
          <a:xfrm>
            <a:off x="0" y="0"/>
            <a:ext cx="12192000" cy="1690688"/>
          </a:xfrm>
        </p:spPr>
        <p:txBody>
          <a:bodyPr/>
          <a:lstStyle/>
          <a:p>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8DE743-7653-4423-8B20-270089F18543}" type="datetimeFigureOut">
              <a:rPr lang="en-US" smtClean="0"/>
              <a:pPr/>
              <a:t>7/5/2017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D6BD60-2CFF-4BAA-9133-F8F66B20BAA8}" type="slidenum">
              <a:rPr lang="en-US" smtClean="0"/>
              <a:pPr/>
              <a:t>‹#›</a:t>
            </a:fld>
            <a:endParaRPr lang="en-US"/>
          </a:p>
        </p:txBody>
      </p:sp>
      <p:sp>
        <p:nvSpPr>
          <p:cNvPr id="2" name="Title 1"/>
          <p:cNvSpPr>
            <a:spLocks noGrp="1"/>
          </p:cNvSpPr>
          <p:nvPr>
            <p:ph type="title"/>
          </p:nvPr>
        </p:nvSpPr>
        <p:spPr>
          <a:xfrm>
            <a:off x="838200" y="830424"/>
            <a:ext cx="10515600" cy="860264"/>
          </a:xfrm>
          <a:solidFill>
            <a:schemeClr val="accent4"/>
          </a:solidFill>
        </p:spPr>
        <p:txBody>
          <a:bodyPr/>
          <a:lstStyle>
            <a:lvl1pPr algn="ctr">
              <a:defRPr b="1">
                <a:solidFill>
                  <a:schemeClr val="bg1"/>
                </a:solidFill>
              </a:defRPr>
            </a:lvl1pPr>
          </a:lstStyle>
          <a:p>
            <a:r>
              <a:rPr lang="en-US" smtClean="0"/>
              <a:t>Click to edit Master title style</a:t>
            </a:r>
            <a:endParaRPr lang="en-US"/>
          </a:p>
        </p:txBody>
      </p:sp>
    </p:spTree>
    <p:extLst>
      <p:ext uri="{BB962C8B-B14F-4D97-AF65-F5344CB8AC3E}">
        <p14:creationId xmlns="" xmlns:p14="http://schemas.microsoft.com/office/powerpoint/2010/main" val="479346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8DE743-7653-4423-8B20-270089F18543}" type="datetimeFigureOut">
              <a:rPr lang="en-US" smtClean="0"/>
              <a:pPr/>
              <a:t>7/5/2017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D6BD60-2CFF-4BAA-9133-F8F66B20BAA8}" type="slidenum">
              <a:rPr lang="en-US" smtClean="0"/>
              <a:pPr/>
              <a:t>‹#›</a:t>
            </a:fld>
            <a:endParaRPr lang="en-US"/>
          </a:p>
        </p:txBody>
      </p:sp>
    </p:spTree>
    <p:extLst>
      <p:ext uri="{BB962C8B-B14F-4D97-AF65-F5344CB8AC3E}">
        <p14:creationId xmlns="" xmlns:p14="http://schemas.microsoft.com/office/powerpoint/2010/main" val="242154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duotone>
              <a:prstClr val="black"/>
              <a:schemeClr val="accent4">
                <a:tint val="45000"/>
                <a:satMod val="400000"/>
              </a:schemeClr>
            </a:duotone>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2576574" y="-93414"/>
            <a:ext cx="10576210" cy="7050806"/>
          </a:xfrm>
          <a:prstGeom prst="rect">
            <a:avLst/>
          </a:prstGeom>
        </p:spPr>
      </p:pic>
      <p:sp>
        <p:nvSpPr>
          <p:cNvPr id="7" name="Rectangle 6"/>
          <p:cNvSpPr/>
          <p:nvPr userDrawn="1"/>
        </p:nvSpPr>
        <p:spPr>
          <a:xfrm rot="1428562">
            <a:off x="-298450" y="-2749550"/>
            <a:ext cx="6913563" cy="10448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p:cNvSpPr>
          <p:nvPr>
            <p:ph type="ctrTitle" idx="4294967295" hasCustomPrompt="1"/>
          </p:nvPr>
        </p:nvSpPr>
        <p:spPr>
          <a:xfrm>
            <a:off x="633413" y="1989138"/>
            <a:ext cx="5732881" cy="1646237"/>
          </a:xfrm>
        </p:spPr>
        <p:txBody>
          <a:bodyPr/>
          <a:lstStyle>
            <a:lvl1pPr>
              <a:defRPr b="1" baseline="0"/>
            </a:lvl1pPr>
          </a:lstStyle>
          <a:p>
            <a:pPr>
              <a:defRPr/>
            </a:pPr>
            <a:r>
              <a:rPr lang="en-GB" sz="7200" cap="all" dirty="0" smtClean="0"/>
              <a:t>Title</a:t>
            </a:r>
            <a:endParaRPr lang="en-US" sz="1600" cap="all" dirty="0"/>
          </a:p>
        </p:txBody>
      </p:sp>
      <p:sp>
        <p:nvSpPr>
          <p:cNvPr id="9" name="Rectangle 8"/>
          <p:cNvSpPr/>
          <p:nvPr userDrawn="1"/>
        </p:nvSpPr>
        <p:spPr>
          <a:xfrm>
            <a:off x="635000" y="3357563"/>
            <a:ext cx="1500188" cy="7143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Placeholder 2"/>
          <p:cNvSpPr>
            <a:spLocks noGrp="1"/>
          </p:cNvSpPr>
          <p:nvPr>
            <p:ph type="body" idx="1"/>
          </p:nvPr>
        </p:nvSpPr>
        <p:spPr>
          <a:xfrm>
            <a:off x="633413" y="3651908"/>
            <a:ext cx="5008262" cy="1500187"/>
          </a:xfrm>
        </p:spPr>
        <p:txBody>
          <a:bodyPr/>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grpSp>
        <p:nvGrpSpPr>
          <p:cNvPr id="16" name="Group 15"/>
          <p:cNvGrpSpPr/>
          <p:nvPr userDrawn="1"/>
        </p:nvGrpSpPr>
        <p:grpSpPr>
          <a:xfrm>
            <a:off x="633413" y="6264340"/>
            <a:ext cx="1712575" cy="512866"/>
            <a:chOff x="1222971" y="6259390"/>
            <a:chExt cx="1712575" cy="512866"/>
          </a:xfrm>
        </p:grpSpPr>
        <p:pic>
          <p:nvPicPr>
            <p:cNvPr id="17" name="Picture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bwMode="auto">
            <a:xfrm>
              <a:off x="1222971" y="6259390"/>
              <a:ext cx="1016350" cy="512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2476691" y="6363401"/>
              <a:ext cx="458855" cy="304844"/>
            </a:xfrm>
            <a:prstGeom prst="rect">
              <a:avLst/>
            </a:prstGeom>
          </p:spPr>
        </p:pic>
      </p:grpSp>
    </p:spTree>
    <p:extLst>
      <p:ext uri="{BB962C8B-B14F-4D97-AF65-F5344CB8AC3E}">
        <p14:creationId xmlns="" xmlns:p14="http://schemas.microsoft.com/office/powerpoint/2010/main" val="1757678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duotone>
              <a:prstClr val="black"/>
              <a:schemeClr val="accent1">
                <a:tint val="45000"/>
                <a:satMod val="400000"/>
              </a:schemeClr>
            </a:duotone>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2576574" y="-93414"/>
            <a:ext cx="10576210" cy="7050806"/>
          </a:xfrm>
          <a:prstGeom prst="rect">
            <a:avLst/>
          </a:prstGeom>
        </p:spPr>
      </p:pic>
      <p:sp>
        <p:nvSpPr>
          <p:cNvPr id="7" name="Rectangle 6"/>
          <p:cNvSpPr/>
          <p:nvPr userDrawn="1"/>
        </p:nvSpPr>
        <p:spPr>
          <a:xfrm rot="1428562">
            <a:off x="-298450" y="-2749550"/>
            <a:ext cx="6913563" cy="10448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p:cNvSpPr>
          <p:nvPr>
            <p:ph type="ctrTitle" idx="4294967295" hasCustomPrompt="1"/>
          </p:nvPr>
        </p:nvSpPr>
        <p:spPr>
          <a:xfrm>
            <a:off x="633413" y="1989138"/>
            <a:ext cx="5594859" cy="1646237"/>
          </a:xfrm>
        </p:spPr>
        <p:txBody>
          <a:bodyPr/>
          <a:lstStyle>
            <a:lvl1pPr>
              <a:defRPr b="1" baseline="0"/>
            </a:lvl1pPr>
          </a:lstStyle>
          <a:p>
            <a:pPr>
              <a:defRPr/>
            </a:pPr>
            <a:r>
              <a:rPr lang="en-GB" sz="7200" cap="all" dirty="0" smtClean="0"/>
              <a:t>Title</a:t>
            </a:r>
            <a:endParaRPr lang="en-US" sz="1600" cap="all" dirty="0"/>
          </a:p>
        </p:txBody>
      </p:sp>
      <p:sp>
        <p:nvSpPr>
          <p:cNvPr id="9" name="Rectangle 8"/>
          <p:cNvSpPr/>
          <p:nvPr userDrawn="1"/>
        </p:nvSpPr>
        <p:spPr>
          <a:xfrm>
            <a:off x="635000" y="3357563"/>
            <a:ext cx="1500188" cy="71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Placeholder 2"/>
          <p:cNvSpPr>
            <a:spLocks noGrp="1"/>
          </p:cNvSpPr>
          <p:nvPr>
            <p:ph type="body" idx="1"/>
          </p:nvPr>
        </p:nvSpPr>
        <p:spPr>
          <a:xfrm>
            <a:off x="633413" y="3651585"/>
            <a:ext cx="5008262" cy="1500187"/>
          </a:xfrm>
        </p:spPr>
        <p:txBody>
          <a:bodyPr/>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grpSp>
        <p:nvGrpSpPr>
          <p:cNvPr id="16" name="Group 15"/>
          <p:cNvGrpSpPr/>
          <p:nvPr userDrawn="1"/>
        </p:nvGrpSpPr>
        <p:grpSpPr>
          <a:xfrm>
            <a:off x="633413" y="6264340"/>
            <a:ext cx="1712575" cy="512866"/>
            <a:chOff x="1222971" y="6259390"/>
            <a:chExt cx="1712575" cy="512866"/>
          </a:xfrm>
        </p:grpSpPr>
        <p:pic>
          <p:nvPicPr>
            <p:cNvPr id="17" name="Picture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bwMode="auto">
            <a:xfrm>
              <a:off x="1222971" y="6259390"/>
              <a:ext cx="1016350" cy="512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2476691" y="6363401"/>
              <a:ext cx="458855" cy="304844"/>
            </a:xfrm>
            <a:prstGeom prst="rect">
              <a:avLst/>
            </a:prstGeom>
          </p:spPr>
        </p:pic>
      </p:grpSp>
    </p:spTree>
    <p:extLst>
      <p:ext uri="{BB962C8B-B14F-4D97-AF65-F5344CB8AC3E}">
        <p14:creationId xmlns="" xmlns:p14="http://schemas.microsoft.com/office/powerpoint/2010/main" val="4131380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duotone>
              <a:prstClr val="black"/>
              <a:schemeClr val="accent6">
                <a:tint val="45000"/>
                <a:satMod val="400000"/>
              </a:schemeClr>
            </a:duotone>
            <a:extLst>
              <a:ext uri="{BEBA8EAE-BF5A-486C-A8C5-ECC9F3942E4B}">
                <a14:imgProps xmlns="" xmlns:a14="http://schemas.microsoft.com/office/drawing/2010/main">
                  <a14:imgLayer r:embed="rId3">
                    <a14:imgEffect>
                      <a14:saturation sat="0"/>
                    </a14:imgEffect>
                  </a14:imgLayer>
                </a14:imgProps>
              </a:ext>
              <a:ext uri="{28A0092B-C50C-407E-A947-70E740481C1C}">
                <a14:useLocalDpi xmlns="" xmlns:a14="http://schemas.microsoft.com/office/drawing/2010/main" val="0"/>
              </a:ext>
            </a:extLst>
          </a:blip>
          <a:stretch>
            <a:fillRect/>
          </a:stretch>
        </p:blipFill>
        <p:spPr>
          <a:xfrm>
            <a:off x="2576574" y="-93414"/>
            <a:ext cx="10576210" cy="7050806"/>
          </a:xfrm>
          <a:prstGeom prst="rect">
            <a:avLst/>
          </a:prstGeom>
        </p:spPr>
      </p:pic>
      <p:sp>
        <p:nvSpPr>
          <p:cNvPr id="7" name="Rectangle 6"/>
          <p:cNvSpPr/>
          <p:nvPr userDrawn="1"/>
        </p:nvSpPr>
        <p:spPr>
          <a:xfrm rot="1428562">
            <a:off x="-298450" y="-2749550"/>
            <a:ext cx="6913563" cy="104489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itle 1"/>
          <p:cNvSpPr>
            <a:spLocks noGrp="1"/>
          </p:cNvSpPr>
          <p:nvPr>
            <p:ph type="ctrTitle" idx="4294967295" hasCustomPrompt="1"/>
          </p:nvPr>
        </p:nvSpPr>
        <p:spPr>
          <a:xfrm>
            <a:off x="633413" y="1989138"/>
            <a:ext cx="5655244" cy="1646237"/>
          </a:xfrm>
        </p:spPr>
        <p:txBody>
          <a:bodyPr/>
          <a:lstStyle>
            <a:lvl1pPr>
              <a:defRPr b="1" baseline="0"/>
            </a:lvl1pPr>
          </a:lstStyle>
          <a:p>
            <a:pPr>
              <a:defRPr/>
            </a:pPr>
            <a:r>
              <a:rPr lang="en-GB" sz="7200" cap="all" dirty="0" smtClean="0"/>
              <a:t>Title</a:t>
            </a:r>
            <a:endParaRPr lang="en-US" sz="1600" cap="all" dirty="0"/>
          </a:p>
        </p:txBody>
      </p:sp>
      <p:sp>
        <p:nvSpPr>
          <p:cNvPr id="9" name="Rectangle 8"/>
          <p:cNvSpPr/>
          <p:nvPr userDrawn="1"/>
        </p:nvSpPr>
        <p:spPr>
          <a:xfrm>
            <a:off x="635000" y="3357563"/>
            <a:ext cx="1500188" cy="7143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Text Placeholder 2"/>
          <p:cNvSpPr>
            <a:spLocks noGrp="1"/>
          </p:cNvSpPr>
          <p:nvPr>
            <p:ph type="body" idx="1"/>
          </p:nvPr>
        </p:nvSpPr>
        <p:spPr>
          <a:xfrm>
            <a:off x="633413" y="3648369"/>
            <a:ext cx="5008262" cy="1500187"/>
          </a:xfrm>
        </p:spPr>
        <p:txBody>
          <a:bodyPr/>
          <a:lstStyle>
            <a:lvl1pPr marL="0" indent="0">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grpSp>
        <p:nvGrpSpPr>
          <p:cNvPr id="16" name="Group 15"/>
          <p:cNvGrpSpPr/>
          <p:nvPr userDrawn="1"/>
        </p:nvGrpSpPr>
        <p:grpSpPr>
          <a:xfrm>
            <a:off x="633413" y="6264340"/>
            <a:ext cx="1712575" cy="512866"/>
            <a:chOff x="1222971" y="6259390"/>
            <a:chExt cx="1712575" cy="512866"/>
          </a:xfrm>
        </p:grpSpPr>
        <p:pic>
          <p:nvPicPr>
            <p:cNvPr id="17" name="Picture 9"/>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bwMode="auto">
            <a:xfrm>
              <a:off x="1222971" y="6259390"/>
              <a:ext cx="1016350" cy="512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7"/>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2476691" y="6363401"/>
              <a:ext cx="458855" cy="304844"/>
            </a:xfrm>
            <a:prstGeom prst="rect">
              <a:avLst/>
            </a:prstGeom>
          </p:spPr>
        </p:pic>
      </p:grpSp>
    </p:spTree>
    <p:extLst>
      <p:ext uri="{BB962C8B-B14F-4D97-AF65-F5344CB8AC3E}">
        <p14:creationId xmlns="" xmlns:p14="http://schemas.microsoft.com/office/powerpoint/2010/main" val="588181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2"/>
          <p:cNvPicPr>
            <a:picLocks noChangeAspect="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381000" y="0"/>
            <a:ext cx="9701213"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5879256" y="2348975"/>
            <a:ext cx="5801352" cy="594802"/>
          </a:xfrm>
        </p:spPr>
        <p:txBody>
          <a:bodyPr anchor="b">
            <a:noAutofit/>
          </a:bodyPr>
          <a:lstStyle>
            <a:lvl1pPr algn="ctr">
              <a:defRPr sz="4000" b="1">
                <a:solidFill>
                  <a:schemeClr val="accent1"/>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5879256" y="3916369"/>
            <a:ext cx="5801352" cy="412248"/>
          </a:xfrm>
        </p:spPr>
        <p:txBody>
          <a:bodyPr>
            <a:normAutofit/>
          </a:bodyPr>
          <a:lstStyle>
            <a:lvl1pPr marL="0" indent="0" algn="ctr">
              <a:buNone/>
              <a:defRPr sz="2000" i="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Add your Name and Surname</a:t>
            </a:r>
          </a:p>
        </p:txBody>
      </p:sp>
      <p:pic>
        <p:nvPicPr>
          <p:cNvPr id="8" name="Picture 7"/>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6715919" y="334845"/>
            <a:ext cx="4276625" cy="2158051"/>
          </a:xfrm>
          <a:prstGeom prst="rect">
            <a:avLst/>
          </a:prstGeom>
        </p:spPr>
      </p:pic>
      <p:pic>
        <p:nvPicPr>
          <p:cNvPr id="9" name="Picture 8"/>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a:off x="10894492" y="5999351"/>
            <a:ext cx="610735" cy="405748"/>
          </a:xfrm>
          <a:prstGeom prst="rect">
            <a:avLst/>
          </a:prstGeom>
        </p:spPr>
      </p:pic>
      <p:sp>
        <p:nvSpPr>
          <p:cNvPr id="13" name="Sous-titre 7"/>
          <p:cNvSpPr txBox="1">
            <a:spLocks/>
          </p:cNvSpPr>
          <p:nvPr userDrawn="1"/>
        </p:nvSpPr>
        <p:spPr bwMode="auto">
          <a:xfrm>
            <a:off x="5879257" y="3153988"/>
            <a:ext cx="5801352" cy="3063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0" indent="0" algn="ctr" defTabSz="685800" rtl="0" eaLnBrk="0" fontAlgn="base" hangingPunct="0">
              <a:lnSpc>
                <a:spcPct val="90000"/>
              </a:lnSpc>
              <a:spcBef>
                <a:spcPts val="750"/>
              </a:spcBef>
              <a:spcAft>
                <a:spcPct val="0"/>
              </a:spcAft>
              <a:buFont typeface="Arial" panose="020B0604020202020204" pitchFamily="34" charset="0"/>
              <a:buNone/>
              <a:defRPr sz="2100" kern="1200">
                <a:solidFill>
                  <a:srgbClr val="414042"/>
                </a:solidFill>
                <a:latin typeface="+mn-lt"/>
                <a:ea typeface="+mn-ea"/>
                <a:cs typeface="+mn-cs"/>
              </a:defRPr>
            </a:lvl1pPr>
            <a:lvl2pPr marL="342900" indent="0" algn="ctr" defTabSz="685800" rtl="0" eaLnBrk="0" fontAlgn="base" hangingPunct="0">
              <a:lnSpc>
                <a:spcPct val="90000"/>
              </a:lnSpc>
              <a:spcBef>
                <a:spcPts val="375"/>
              </a:spcBef>
              <a:spcAft>
                <a:spcPct val="0"/>
              </a:spcAft>
              <a:buFont typeface="Arial" panose="020B0604020202020204" pitchFamily="34" charset="0"/>
              <a:buNone/>
              <a:defRPr kern="1200">
                <a:solidFill>
                  <a:schemeClr val="tx1">
                    <a:tint val="75000"/>
                  </a:schemeClr>
                </a:solidFill>
                <a:latin typeface="+mn-lt"/>
                <a:ea typeface="+mn-ea"/>
                <a:cs typeface="+mn-cs"/>
              </a:defRPr>
            </a:lvl2pPr>
            <a:lvl3pPr marL="685800" indent="0" algn="ctr" defTabSz="685800" rtl="0" eaLnBrk="0" fontAlgn="base" hangingPunct="0">
              <a:lnSpc>
                <a:spcPct val="90000"/>
              </a:lnSpc>
              <a:spcBef>
                <a:spcPts val="375"/>
              </a:spcBef>
              <a:spcAft>
                <a:spcPct val="0"/>
              </a:spcAft>
              <a:buFont typeface="Arial" panose="020B0604020202020204" pitchFamily="34" charset="0"/>
              <a:buNone/>
              <a:defRPr sz="1500" kern="1200">
                <a:solidFill>
                  <a:schemeClr val="tx1">
                    <a:tint val="75000"/>
                  </a:schemeClr>
                </a:solidFill>
                <a:latin typeface="+mn-lt"/>
                <a:ea typeface="+mn-ea"/>
                <a:cs typeface="+mn-cs"/>
              </a:defRPr>
            </a:lvl3pPr>
            <a:lvl4pPr marL="1028700" indent="0" algn="ctr" defTabSz="685800" rtl="0" eaLnBrk="0" fontAlgn="base" hangingPunct="0">
              <a:lnSpc>
                <a:spcPct val="90000"/>
              </a:lnSpc>
              <a:spcBef>
                <a:spcPts val="375"/>
              </a:spcBef>
              <a:spcAft>
                <a:spcPct val="0"/>
              </a:spcAft>
              <a:buFont typeface="Arial" panose="020B0604020202020204" pitchFamily="34" charset="0"/>
              <a:buNone/>
              <a:defRPr sz="1300" kern="1200">
                <a:solidFill>
                  <a:schemeClr val="tx1">
                    <a:tint val="75000"/>
                  </a:schemeClr>
                </a:solidFill>
                <a:latin typeface="+mn-lt"/>
                <a:ea typeface="+mn-ea"/>
                <a:cs typeface="+mn-cs"/>
              </a:defRPr>
            </a:lvl4pPr>
            <a:lvl5pPr marL="1371600" indent="0" algn="ctr" defTabSz="685800" rtl="0" eaLnBrk="0" fontAlgn="base" hangingPunct="0">
              <a:lnSpc>
                <a:spcPct val="90000"/>
              </a:lnSpc>
              <a:spcBef>
                <a:spcPts val="375"/>
              </a:spcBef>
              <a:spcAft>
                <a:spcPct val="0"/>
              </a:spcAft>
              <a:buFont typeface="Arial" panose="020B0604020202020204" pitchFamily="34" charset="0"/>
              <a:buNone/>
              <a:defRPr sz="1300" kern="1200">
                <a:solidFill>
                  <a:schemeClr val="tx1">
                    <a:tint val="75000"/>
                  </a:schemeClr>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9pPr>
          </a:lstStyle>
          <a:p>
            <a:pPr eaLnBrk="1" fontAlgn="auto" hangingPunct="1">
              <a:spcAft>
                <a:spcPts val="0"/>
              </a:spcAft>
              <a:defRPr/>
            </a:pPr>
            <a:r>
              <a:rPr lang="en-US" altLang="fr-FR" sz="2000" dirty="0" smtClean="0">
                <a:latin typeface="+mj-lt"/>
                <a:hlinkClick r:id="rId5"/>
              </a:rPr>
              <a:t>www.colab.eun.org</a:t>
            </a:r>
            <a:r>
              <a:rPr lang="en-US" altLang="fr-FR" sz="2000" dirty="0" smtClean="0">
                <a:latin typeface="+mj-lt"/>
              </a:rPr>
              <a:t> </a:t>
            </a:r>
            <a:endParaRPr lang="fr-BE" altLang="fr-FR" sz="2000" dirty="0">
              <a:latin typeface="+mj-lt"/>
            </a:endParaRPr>
          </a:p>
        </p:txBody>
      </p:sp>
      <p:sp>
        <p:nvSpPr>
          <p:cNvPr id="15" name="Content Placeholder 14"/>
          <p:cNvSpPr>
            <a:spLocks noGrp="1"/>
          </p:cNvSpPr>
          <p:nvPr>
            <p:ph sz="quarter" idx="13" hasCustomPrompt="1"/>
          </p:nvPr>
        </p:nvSpPr>
        <p:spPr>
          <a:xfrm>
            <a:off x="5878513" y="4402138"/>
            <a:ext cx="5802312" cy="340741"/>
          </a:xfrm>
        </p:spPr>
        <p:txBody>
          <a:bodyPr>
            <a:normAutofit/>
          </a:bodyPr>
          <a:lstStyle>
            <a:lvl1pPr marL="0" indent="0" algn="ctr">
              <a:buNone/>
              <a:defRPr sz="1600" i="1"/>
            </a:lvl1pPr>
            <a:lvl2pPr marL="457200" indent="0">
              <a:buNone/>
              <a:defRPr/>
            </a:lvl2pPr>
            <a:lvl5pPr marL="1828800" indent="0">
              <a:buNone/>
              <a:defRPr/>
            </a:lvl5pPr>
          </a:lstStyle>
          <a:p>
            <a:pPr lvl="0"/>
            <a:r>
              <a:rPr lang="en-US" dirty="0" smtClean="0"/>
              <a:t>Add your role</a:t>
            </a:r>
          </a:p>
        </p:txBody>
      </p:sp>
      <p:sp>
        <p:nvSpPr>
          <p:cNvPr id="16" name="Content Placeholder 14"/>
          <p:cNvSpPr>
            <a:spLocks noGrp="1"/>
          </p:cNvSpPr>
          <p:nvPr>
            <p:ph sz="quarter" idx="14" hasCustomPrompt="1"/>
          </p:nvPr>
        </p:nvSpPr>
        <p:spPr>
          <a:xfrm>
            <a:off x="5878513" y="4888433"/>
            <a:ext cx="5802312" cy="340741"/>
          </a:xfrm>
        </p:spPr>
        <p:txBody>
          <a:bodyPr>
            <a:normAutofit/>
          </a:bodyPr>
          <a:lstStyle>
            <a:lvl1pPr marL="0" indent="0" algn="ctr">
              <a:buNone/>
              <a:defRPr sz="1800" i="0">
                <a:solidFill>
                  <a:schemeClr val="accent5"/>
                </a:solidFill>
                <a:latin typeface="+mj-lt"/>
              </a:defRPr>
            </a:lvl1pPr>
            <a:lvl2pPr marL="457200" indent="0">
              <a:buNone/>
              <a:defRPr/>
            </a:lvl2pPr>
            <a:lvl5pPr marL="1828800" indent="0">
              <a:buNone/>
              <a:defRPr/>
            </a:lvl5pPr>
          </a:lstStyle>
          <a:p>
            <a:pPr lvl="0"/>
            <a:r>
              <a:rPr lang="en-US" dirty="0" smtClean="0"/>
              <a:t>Add your email</a:t>
            </a:r>
          </a:p>
        </p:txBody>
      </p:sp>
    </p:spTree>
    <p:extLst>
      <p:ext uri="{BB962C8B-B14F-4D97-AF65-F5344CB8AC3E}">
        <p14:creationId xmlns="" xmlns:p14="http://schemas.microsoft.com/office/powerpoint/2010/main" val="703255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a">
    <p:spTree>
      <p:nvGrpSpPr>
        <p:cNvPr id="1" name=""/>
        <p:cNvGrpSpPr/>
        <p:nvPr/>
      </p:nvGrpSpPr>
      <p:grpSpPr>
        <a:xfrm>
          <a:off x="0" y="0"/>
          <a:ext cx="0" cy="0"/>
          <a:chOff x="0" y="0"/>
          <a:chExt cx="0" cy="0"/>
        </a:xfrm>
      </p:grpSpPr>
      <p:sp>
        <p:nvSpPr>
          <p:cNvPr id="11" name="Picture Placeholder 10"/>
          <p:cNvSpPr>
            <a:spLocks noGrp="1"/>
          </p:cNvSpPr>
          <p:nvPr>
            <p:ph type="pic" sz="quarter" idx="13" hasCustomPrompt="1"/>
          </p:nvPr>
        </p:nvSpPr>
        <p:spPr>
          <a:xfrm>
            <a:off x="0" y="-9331"/>
            <a:ext cx="8044737" cy="6279956"/>
          </a:xfrm>
          <a:custGeom>
            <a:avLst/>
            <a:gdLst>
              <a:gd name="connsiteX0" fmla="*/ 0 w 9229725"/>
              <a:gd name="connsiteY0" fmla="*/ 6270625 h 6270625"/>
              <a:gd name="connsiteX1" fmla="*/ 0 w 9229725"/>
              <a:gd name="connsiteY1" fmla="*/ 0 h 6270625"/>
              <a:gd name="connsiteX2" fmla="*/ 9229725 w 9229725"/>
              <a:gd name="connsiteY2" fmla="*/ 0 h 6270625"/>
              <a:gd name="connsiteX3" fmla="*/ 9229725 w 9229725"/>
              <a:gd name="connsiteY3" fmla="*/ 6270625 h 6270625"/>
              <a:gd name="connsiteX4" fmla="*/ 0 w 9229725"/>
              <a:gd name="connsiteY4" fmla="*/ 6270625 h 6270625"/>
              <a:gd name="connsiteX0" fmla="*/ 0 w 9229725"/>
              <a:gd name="connsiteY0" fmla="*/ 6279956 h 6279956"/>
              <a:gd name="connsiteX1" fmla="*/ 0 w 9229725"/>
              <a:gd name="connsiteY1" fmla="*/ 9331 h 6279956"/>
              <a:gd name="connsiteX2" fmla="*/ 6897072 w 9229725"/>
              <a:gd name="connsiteY2" fmla="*/ 0 h 6279956"/>
              <a:gd name="connsiteX3" fmla="*/ 9229725 w 9229725"/>
              <a:gd name="connsiteY3" fmla="*/ 6279956 h 6279956"/>
              <a:gd name="connsiteX4" fmla="*/ 0 w 9229725"/>
              <a:gd name="connsiteY4" fmla="*/ 6279956 h 6279956"/>
              <a:gd name="connsiteX0" fmla="*/ 0 w 6897072"/>
              <a:gd name="connsiteY0" fmla="*/ 6279956 h 6279956"/>
              <a:gd name="connsiteX1" fmla="*/ 0 w 6897072"/>
              <a:gd name="connsiteY1" fmla="*/ 9331 h 6279956"/>
              <a:gd name="connsiteX2" fmla="*/ 6897072 w 6897072"/>
              <a:gd name="connsiteY2" fmla="*/ 0 h 6279956"/>
              <a:gd name="connsiteX3" fmla="*/ 4275170 w 6897072"/>
              <a:gd name="connsiteY3" fmla="*/ 6270625 h 6279956"/>
              <a:gd name="connsiteX4" fmla="*/ 0 w 6897072"/>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4275170 w 8044737"/>
              <a:gd name="connsiteY3" fmla="*/ 6270625 h 6279956"/>
              <a:gd name="connsiteX4" fmla="*/ 0 w 8044737"/>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5264215 w 8044737"/>
              <a:gd name="connsiteY3" fmla="*/ 6279956 h 6279956"/>
              <a:gd name="connsiteX4" fmla="*/ 0 w 8044737"/>
              <a:gd name="connsiteY4" fmla="*/ 6279956 h 627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737" h="6279956">
                <a:moveTo>
                  <a:pt x="0" y="6279956"/>
                </a:moveTo>
                <a:lnTo>
                  <a:pt x="0" y="9331"/>
                </a:lnTo>
                <a:lnTo>
                  <a:pt x="8044737" y="0"/>
                </a:lnTo>
                <a:lnTo>
                  <a:pt x="5264215" y="6279956"/>
                </a:lnTo>
                <a:lnTo>
                  <a:pt x="0" y="6279956"/>
                </a:lnTo>
                <a:close/>
              </a:path>
            </a:pathLst>
          </a:custGeom>
        </p:spPr>
        <p:txBody>
          <a:bodyPr anchor="ctr">
            <a:normAutofit/>
          </a:bodyPr>
          <a:lstStyle>
            <a:lvl1pPr marL="0" indent="0" algn="ctr">
              <a:buNone/>
              <a:defRPr sz="2400"/>
            </a:lvl1pPr>
          </a:lstStyle>
          <a:p>
            <a:r>
              <a:rPr lang="en-GB" dirty="0" smtClean="0"/>
              <a:t>Click to insert the picture</a:t>
            </a:r>
          </a:p>
          <a:p>
            <a:endParaRPr lang="en-GB" dirty="0" smtClean="0"/>
          </a:p>
          <a:p>
            <a:endParaRPr lang="en-US" dirty="0" smtClean="0"/>
          </a:p>
          <a:p>
            <a:endParaRPr lang="en-US" dirty="0"/>
          </a:p>
        </p:txBody>
      </p:sp>
      <p:sp>
        <p:nvSpPr>
          <p:cNvPr id="3" name="Content Placeholder 2"/>
          <p:cNvSpPr>
            <a:spLocks noGrp="1"/>
          </p:cNvSpPr>
          <p:nvPr>
            <p:ph idx="1"/>
          </p:nvPr>
        </p:nvSpPr>
        <p:spPr>
          <a:xfrm>
            <a:off x="7104062" y="643813"/>
            <a:ext cx="4478338" cy="5234474"/>
          </a:xfrm>
        </p:spPr>
        <p:txBody>
          <a:bodyPr anchor="ctr"/>
          <a:lstStyle>
            <a:lvl1pPr marL="0" indent="0" algn="ctr">
              <a:buNone/>
              <a:defRPr sz="2400" b="0"/>
            </a:lvl1pPr>
            <a:lvl2pPr marL="457200" indent="0" algn="ctr">
              <a:spcBef>
                <a:spcPts val="1800"/>
              </a:spcBef>
              <a:buNone/>
              <a:defRPr sz="2400" b="0"/>
            </a:lvl2pPr>
            <a:lvl3pPr marL="914400" indent="0" algn="ctr">
              <a:spcBef>
                <a:spcPts val="1800"/>
              </a:spcBef>
              <a:buNone/>
              <a:defRPr sz="2000" b="0"/>
            </a:lvl3pPr>
            <a:lvl4pPr marL="1371600" indent="0" algn="ctr">
              <a:spcBef>
                <a:spcPts val="1800"/>
              </a:spcBef>
              <a:buNone/>
              <a:defRPr sz="1800" b="0"/>
            </a:lvl4pPr>
            <a:lvl5pPr marL="1828800" indent="0" algn="ctr">
              <a:spcBef>
                <a:spcPts val="1800"/>
              </a:spcBef>
              <a:buNone/>
              <a:defRPr sz="1800"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DE743-7653-4423-8B20-270089F18543}" type="datetimeFigureOut">
              <a:rPr lang="en-US" smtClean="0"/>
              <a:pPr/>
              <a:t>7/5/2017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D6BD60-2CFF-4BAA-9133-F8F66B20BAA8}" type="slidenum">
              <a:rPr lang="en-US" smtClean="0"/>
              <a:pPr/>
              <a:t>‹#›</a:t>
            </a:fld>
            <a:endParaRPr lang="en-US"/>
          </a:p>
        </p:txBody>
      </p:sp>
    </p:spTree>
    <p:extLst>
      <p:ext uri="{BB962C8B-B14F-4D97-AF65-F5344CB8AC3E}">
        <p14:creationId xmlns="" xmlns:p14="http://schemas.microsoft.com/office/powerpoint/2010/main" val="27758988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1 b">
    <p:spTree>
      <p:nvGrpSpPr>
        <p:cNvPr id="1" name=""/>
        <p:cNvGrpSpPr/>
        <p:nvPr/>
      </p:nvGrpSpPr>
      <p:grpSpPr>
        <a:xfrm>
          <a:off x="0" y="0"/>
          <a:ext cx="0" cy="0"/>
          <a:chOff x="0" y="0"/>
          <a:chExt cx="0" cy="0"/>
        </a:xfrm>
      </p:grpSpPr>
      <p:sp>
        <p:nvSpPr>
          <p:cNvPr id="8" name="Rectangle 7"/>
          <p:cNvSpPr/>
          <p:nvPr userDrawn="1"/>
        </p:nvSpPr>
        <p:spPr>
          <a:xfrm rot="1428562">
            <a:off x="6668420" y="-686754"/>
            <a:ext cx="6444624" cy="8640962"/>
          </a:xfrm>
          <a:custGeom>
            <a:avLst/>
            <a:gdLst>
              <a:gd name="connsiteX0" fmla="*/ 0 w 6913563"/>
              <a:gd name="connsiteY0" fmla="*/ 0 h 10448925"/>
              <a:gd name="connsiteX1" fmla="*/ 6913563 w 6913563"/>
              <a:gd name="connsiteY1" fmla="*/ 0 h 10448925"/>
              <a:gd name="connsiteX2" fmla="*/ 6913563 w 6913563"/>
              <a:gd name="connsiteY2" fmla="*/ 10448925 h 10448925"/>
              <a:gd name="connsiteX3" fmla="*/ 0 w 6913563"/>
              <a:gd name="connsiteY3" fmla="*/ 10448925 h 10448925"/>
              <a:gd name="connsiteX4" fmla="*/ 0 w 6913563"/>
              <a:gd name="connsiteY4" fmla="*/ 0 h 10448925"/>
              <a:gd name="connsiteX0" fmla="*/ 3828 w 6917391"/>
              <a:gd name="connsiteY0" fmla="*/ 0 h 10448925"/>
              <a:gd name="connsiteX1" fmla="*/ 6917391 w 6917391"/>
              <a:gd name="connsiteY1" fmla="*/ 0 h 10448925"/>
              <a:gd name="connsiteX2" fmla="*/ 6917391 w 6917391"/>
              <a:gd name="connsiteY2" fmla="*/ 10448925 h 10448925"/>
              <a:gd name="connsiteX3" fmla="*/ 0 w 6917391"/>
              <a:gd name="connsiteY3" fmla="*/ 9400161 h 10448925"/>
              <a:gd name="connsiteX4" fmla="*/ 3828 w 6917391"/>
              <a:gd name="connsiteY4" fmla="*/ 0 h 10448925"/>
              <a:gd name="connsiteX0" fmla="*/ 3828 w 6917391"/>
              <a:gd name="connsiteY0" fmla="*/ 0 h 9400161"/>
              <a:gd name="connsiteX1" fmla="*/ 6917391 w 6917391"/>
              <a:gd name="connsiteY1" fmla="*/ 0 h 9400161"/>
              <a:gd name="connsiteX2" fmla="*/ 6541289 w 6917391"/>
              <a:gd name="connsiteY2" fmla="*/ 6545646 h 9400161"/>
              <a:gd name="connsiteX3" fmla="*/ 0 w 6917391"/>
              <a:gd name="connsiteY3" fmla="*/ 9400161 h 9400161"/>
              <a:gd name="connsiteX4" fmla="*/ 3828 w 6917391"/>
              <a:gd name="connsiteY4" fmla="*/ 0 h 9400161"/>
              <a:gd name="connsiteX0" fmla="*/ 50422 w 6917391"/>
              <a:gd name="connsiteY0" fmla="*/ 2416899 h 9400161"/>
              <a:gd name="connsiteX1" fmla="*/ 6917391 w 6917391"/>
              <a:gd name="connsiteY1" fmla="*/ 0 h 9400161"/>
              <a:gd name="connsiteX2" fmla="*/ 6541289 w 6917391"/>
              <a:gd name="connsiteY2" fmla="*/ 6545646 h 9400161"/>
              <a:gd name="connsiteX3" fmla="*/ 0 w 6917391"/>
              <a:gd name="connsiteY3" fmla="*/ 9400161 h 9400161"/>
              <a:gd name="connsiteX4" fmla="*/ 50422 w 6917391"/>
              <a:gd name="connsiteY4" fmla="*/ 2416899 h 9400161"/>
              <a:gd name="connsiteX0" fmla="*/ 50422 w 6541289"/>
              <a:gd name="connsiteY0" fmla="*/ 1657700 h 8640962"/>
              <a:gd name="connsiteX1" fmla="*/ 3856261 w 6541289"/>
              <a:gd name="connsiteY1" fmla="*/ 0 h 8640962"/>
              <a:gd name="connsiteX2" fmla="*/ 6541289 w 6541289"/>
              <a:gd name="connsiteY2" fmla="*/ 5786447 h 8640962"/>
              <a:gd name="connsiteX3" fmla="*/ 0 w 6541289"/>
              <a:gd name="connsiteY3" fmla="*/ 8640962 h 8640962"/>
              <a:gd name="connsiteX4" fmla="*/ 50422 w 6541289"/>
              <a:gd name="connsiteY4" fmla="*/ 1657700 h 8640962"/>
              <a:gd name="connsiteX0" fmla="*/ 50422 w 6444624"/>
              <a:gd name="connsiteY0" fmla="*/ 1657700 h 8640962"/>
              <a:gd name="connsiteX1" fmla="*/ 3856261 w 6444624"/>
              <a:gd name="connsiteY1" fmla="*/ 0 h 8640962"/>
              <a:gd name="connsiteX2" fmla="*/ 6444624 w 6444624"/>
              <a:gd name="connsiteY2" fmla="*/ 5798504 h 8640962"/>
              <a:gd name="connsiteX3" fmla="*/ 0 w 6444624"/>
              <a:gd name="connsiteY3" fmla="*/ 8640962 h 8640962"/>
              <a:gd name="connsiteX4" fmla="*/ 50422 w 6444624"/>
              <a:gd name="connsiteY4" fmla="*/ 1657700 h 864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624" h="8640962">
                <a:moveTo>
                  <a:pt x="50422" y="1657700"/>
                </a:moveTo>
                <a:lnTo>
                  <a:pt x="3856261" y="0"/>
                </a:lnTo>
                <a:lnTo>
                  <a:pt x="6444624" y="5798504"/>
                </a:lnTo>
                <a:lnTo>
                  <a:pt x="0" y="8640962"/>
                </a:lnTo>
                <a:lnTo>
                  <a:pt x="50422" y="1657700"/>
                </a:lnTo>
                <a:close/>
              </a:path>
            </a:pathLst>
          </a:cu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 name="Picture Placeholder 10"/>
          <p:cNvSpPr>
            <a:spLocks noGrp="1"/>
          </p:cNvSpPr>
          <p:nvPr>
            <p:ph type="pic" sz="quarter" idx="13" hasCustomPrompt="1"/>
          </p:nvPr>
        </p:nvSpPr>
        <p:spPr>
          <a:xfrm>
            <a:off x="0" y="-9331"/>
            <a:ext cx="8044737" cy="6279956"/>
          </a:xfrm>
          <a:custGeom>
            <a:avLst/>
            <a:gdLst>
              <a:gd name="connsiteX0" fmla="*/ 0 w 9229725"/>
              <a:gd name="connsiteY0" fmla="*/ 6270625 h 6270625"/>
              <a:gd name="connsiteX1" fmla="*/ 0 w 9229725"/>
              <a:gd name="connsiteY1" fmla="*/ 0 h 6270625"/>
              <a:gd name="connsiteX2" fmla="*/ 9229725 w 9229725"/>
              <a:gd name="connsiteY2" fmla="*/ 0 h 6270625"/>
              <a:gd name="connsiteX3" fmla="*/ 9229725 w 9229725"/>
              <a:gd name="connsiteY3" fmla="*/ 6270625 h 6270625"/>
              <a:gd name="connsiteX4" fmla="*/ 0 w 9229725"/>
              <a:gd name="connsiteY4" fmla="*/ 6270625 h 6270625"/>
              <a:gd name="connsiteX0" fmla="*/ 0 w 9229725"/>
              <a:gd name="connsiteY0" fmla="*/ 6279956 h 6279956"/>
              <a:gd name="connsiteX1" fmla="*/ 0 w 9229725"/>
              <a:gd name="connsiteY1" fmla="*/ 9331 h 6279956"/>
              <a:gd name="connsiteX2" fmla="*/ 6897072 w 9229725"/>
              <a:gd name="connsiteY2" fmla="*/ 0 h 6279956"/>
              <a:gd name="connsiteX3" fmla="*/ 9229725 w 9229725"/>
              <a:gd name="connsiteY3" fmla="*/ 6279956 h 6279956"/>
              <a:gd name="connsiteX4" fmla="*/ 0 w 9229725"/>
              <a:gd name="connsiteY4" fmla="*/ 6279956 h 6279956"/>
              <a:gd name="connsiteX0" fmla="*/ 0 w 6897072"/>
              <a:gd name="connsiteY0" fmla="*/ 6279956 h 6279956"/>
              <a:gd name="connsiteX1" fmla="*/ 0 w 6897072"/>
              <a:gd name="connsiteY1" fmla="*/ 9331 h 6279956"/>
              <a:gd name="connsiteX2" fmla="*/ 6897072 w 6897072"/>
              <a:gd name="connsiteY2" fmla="*/ 0 h 6279956"/>
              <a:gd name="connsiteX3" fmla="*/ 4275170 w 6897072"/>
              <a:gd name="connsiteY3" fmla="*/ 6270625 h 6279956"/>
              <a:gd name="connsiteX4" fmla="*/ 0 w 6897072"/>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4275170 w 8044737"/>
              <a:gd name="connsiteY3" fmla="*/ 6270625 h 6279956"/>
              <a:gd name="connsiteX4" fmla="*/ 0 w 8044737"/>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5264215 w 8044737"/>
              <a:gd name="connsiteY3" fmla="*/ 6279956 h 6279956"/>
              <a:gd name="connsiteX4" fmla="*/ 0 w 8044737"/>
              <a:gd name="connsiteY4" fmla="*/ 6279956 h 627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737" h="6279956">
                <a:moveTo>
                  <a:pt x="0" y="6279956"/>
                </a:moveTo>
                <a:lnTo>
                  <a:pt x="0" y="9331"/>
                </a:lnTo>
                <a:lnTo>
                  <a:pt x="8044737" y="0"/>
                </a:lnTo>
                <a:lnTo>
                  <a:pt x="5264215" y="6279956"/>
                </a:lnTo>
                <a:lnTo>
                  <a:pt x="0" y="6279956"/>
                </a:lnTo>
                <a:close/>
              </a:path>
            </a:pathLst>
          </a:custGeom>
        </p:spPr>
        <p:txBody>
          <a:bodyPr anchor="ctr">
            <a:normAutofit/>
          </a:bodyPr>
          <a:lstStyle>
            <a:lvl1pPr marL="0" indent="0" algn="ctr">
              <a:buNone/>
              <a:defRPr sz="2400"/>
            </a:lvl1pPr>
          </a:lstStyle>
          <a:p>
            <a:r>
              <a:rPr lang="en-GB" dirty="0" smtClean="0"/>
              <a:t>Click to insert the picture</a:t>
            </a:r>
          </a:p>
          <a:p>
            <a:endParaRPr lang="en-GB" dirty="0" smtClean="0"/>
          </a:p>
          <a:p>
            <a:endParaRPr lang="en-US" dirty="0" smtClean="0"/>
          </a:p>
          <a:p>
            <a:endParaRPr lang="en-US" dirty="0"/>
          </a:p>
        </p:txBody>
      </p:sp>
      <p:sp>
        <p:nvSpPr>
          <p:cNvPr id="3" name="Content Placeholder 2"/>
          <p:cNvSpPr>
            <a:spLocks noGrp="1"/>
          </p:cNvSpPr>
          <p:nvPr>
            <p:ph idx="1"/>
          </p:nvPr>
        </p:nvSpPr>
        <p:spPr>
          <a:xfrm>
            <a:off x="7104062" y="643813"/>
            <a:ext cx="4478338" cy="5234474"/>
          </a:xfrm>
        </p:spPr>
        <p:txBody>
          <a:bodyPr anchor="ctr"/>
          <a:lstStyle>
            <a:lvl1pPr marL="0" indent="0" algn="ctr">
              <a:buNone/>
              <a:defRPr sz="2400" b="0">
                <a:solidFill>
                  <a:schemeClr val="bg1"/>
                </a:solidFill>
              </a:defRPr>
            </a:lvl1pPr>
            <a:lvl2pPr marL="457200" indent="0" algn="ctr">
              <a:spcBef>
                <a:spcPts val="1800"/>
              </a:spcBef>
              <a:buNone/>
              <a:defRPr sz="2400" b="0">
                <a:solidFill>
                  <a:schemeClr val="bg1"/>
                </a:solidFill>
              </a:defRPr>
            </a:lvl2pPr>
            <a:lvl3pPr marL="914400" indent="0" algn="ctr">
              <a:spcBef>
                <a:spcPts val="1800"/>
              </a:spcBef>
              <a:buNone/>
              <a:defRPr sz="2000" b="0">
                <a:solidFill>
                  <a:schemeClr val="bg1"/>
                </a:solidFill>
              </a:defRPr>
            </a:lvl3pPr>
            <a:lvl4pPr marL="1371600" indent="0" algn="ctr">
              <a:spcBef>
                <a:spcPts val="1800"/>
              </a:spcBef>
              <a:buNone/>
              <a:defRPr sz="1800" b="0">
                <a:solidFill>
                  <a:schemeClr val="bg1"/>
                </a:solidFill>
              </a:defRPr>
            </a:lvl4pPr>
            <a:lvl5pPr marL="1828800" indent="0" algn="ctr">
              <a:spcBef>
                <a:spcPts val="1800"/>
              </a:spcBef>
              <a:buNone/>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DE743-7653-4423-8B20-270089F18543}" type="datetimeFigureOut">
              <a:rPr lang="en-US" smtClean="0"/>
              <a:pPr/>
              <a:t>7/5/2017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D6BD60-2CFF-4BAA-9133-F8F66B20BAA8}" type="slidenum">
              <a:rPr lang="en-US" smtClean="0"/>
              <a:pPr/>
              <a:t>‹#›</a:t>
            </a:fld>
            <a:endParaRPr lang="en-US"/>
          </a:p>
        </p:txBody>
      </p:sp>
    </p:spTree>
    <p:extLst>
      <p:ext uri="{BB962C8B-B14F-4D97-AF65-F5344CB8AC3E}">
        <p14:creationId xmlns="" xmlns:p14="http://schemas.microsoft.com/office/powerpoint/2010/main" val="878925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c">
    <p:spTree>
      <p:nvGrpSpPr>
        <p:cNvPr id="1" name=""/>
        <p:cNvGrpSpPr/>
        <p:nvPr/>
      </p:nvGrpSpPr>
      <p:grpSpPr>
        <a:xfrm>
          <a:off x="0" y="0"/>
          <a:ext cx="0" cy="0"/>
          <a:chOff x="0" y="0"/>
          <a:chExt cx="0" cy="0"/>
        </a:xfrm>
      </p:grpSpPr>
      <p:sp>
        <p:nvSpPr>
          <p:cNvPr id="8" name="Rectangle 7"/>
          <p:cNvSpPr/>
          <p:nvPr userDrawn="1"/>
        </p:nvSpPr>
        <p:spPr>
          <a:xfrm rot="1428562">
            <a:off x="6677046" y="-686754"/>
            <a:ext cx="6444624" cy="8640962"/>
          </a:xfrm>
          <a:custGeom>
            <a:avLst/>
            <a:gdLst>
              <a:gd name="connsiteX0" fmla="*/ 0 w 6913563"/>
              <a:gd name="connsiteY0" fmla="*/ 0 h 10448925"/>
              <a:gd name="connsiteX1" fmla="*/ 6913563 w 6913563"/>
              <a:gd name="connsiteY1" fmla="*/ 0 h 10448925"/>
              <a:gd name="connsiteX2" fmla="*/ 6913563 w 6913563"/>
              <a:gd name="connsiteY2" fmla="*/ 10448925 h 10448925"/>
              <a:gd name="connsiteX3" fmla="*/ 0 w 6913563"/>
              <a:gd name="connsiteY3" fmla="*/ 10448925 h 10448925"/>
              <a:gd name="connsiteX4" fmla="*/ 0 w 6913563"/>
              <a:gd name="connsiteY4" fmla="*/ 0 h 10448925"/>
              <a:gd name="connsiteX0" fmla="*/ 3828 w 6917391"/>
              <a:gd name="connsiteY0" fmla="*/ 0 h 10448925"/>
              <a:gd name="connsiteX1" fmla="*/ 6917391 w 6917391"/>
              <a:gd name="connsiteY1" fmla="*/ 0 h 10448925"/>
              <a:gd name="connsiteX2" fmla="*/ 6917391 w 6917391"/>
              <a:gd name="connsiteY2" fmla="*/ 10448925 h 10448925"/>
              <a:gd name="connsiteX3" fmla="*/ 0 w 6917391"/>
              <a:gd name="connsiteY3" fmla="*/ 9400161 h 10448925"/>
              <a:gd name="connsiteX4" fmla="*/ 3828 w 6917391"/>
              <a:gd name="connsiteY4" fmla="*/ 0 h 10448925"/>
              <a:gd name="connsiteX0" fmla="*/ 3828 w 6917391"/>
              <a:gd name="connsiteY0" fmla="*/ 0 h 9400161"/>
              <a:gd name="connsiteX1" fmla="*/ 6917391 w 6917391"/>
              <a:gd name="connsiteY1" fmla="*/ 0 h 9400161"/>
              <a:gd name="connsiteX2" fmla="*/ 6541289 w 6917391"/>
              <a:gd name="connsiteY2" fmla="*/ 6545646 h 9400161"/>
              <a:gd name="connsiteX3" fmla="*/ 0 w 6917391"/>
              <a:gd name="connsiteY3" fmla="*/ 9400161 h 9400161"/>
              <a:gd name="connsiteX4" fmla="*/ 3828 w 6917391"/>
              <a:gd name="connsiteY4" fmla="*/ 0 h 9400161"/>
              <a:gd name="connsiteX0" fmla="*/ 50422 w 6917391"/>
              <a:gd name="connsiteY0" fmla="*/ 2416899 h 9400161"/>
              <a:gd name="connsiteX1" fmla="*/ 6917391 w 6917391"/>
              <a:gd name="connsiteY1" fmla="*/ 0 h 9400161"/>
              <a:gd name="connsiteX2" fmla="*/ 6541289 w 6917391"/>
              <a:gd name="connsiteY2" fmla="*/ 6545646 h 9400161"/>
              <a:gd name="connsiteX3" fmla="*/ 0 w 6917391"/>
              <a:gd name="connsiteY3" fmla="*/ 9400161 h 9400161"/>
              <a:gd name="connsiteX4" fmla="*/ 50422 w 6917391"/>
              <a:gd name="connsiteY4" fmla="*/ 2416899 h 9400161"/>
              <a:gd name="connsiteX0" fmla="*/ 50422 w 6541289"/>
              <a:gd name="connsiteY0" fmla="*/ 1657700 h 8640962"/>
              <a:gd name="connsiteX1" fmla="*/ 3856261 w 6541289"/>
              <a:gd name="connsiteY1" fmla="*/ 0 h 8640962"/>
              <a:gd name="connsiteX2" fmla="*/ 6541289 w 6541289"/>
              <a:gd name="connsiteY2" fmla="*/ 5786447 h 8640962"/>
              <a:gd name="connsiteX3" fmla="*/ 0 w 6541289"/>
              <a:gd name="connsiteY3" fmla="*/ 8640962 h 8640962"/>
              <a:gd name="connsiteX4" fmla="*/ 50422 w 6541289"/>
              <a:gd name="connsiteY4" fmla="*/ 1657700 h 8640962"/>
              <a:gd name="connsiteX0" fmla="*/ 50422 w 6444624"/>
              <a:gd name="connsiteY0" fmla="*/ 1657700 h 8640962"/>
              <a:gd name="connsiteX1" fmla="*/ 3856261 w 6444624"/>
              <a:gd name="connsiteY1" fmla="*/ 0 h 8640962"/>
              <a:gd name="connsiteX2" fmla="*/ 6444624 w 6444624"/>
              <a:gd name="connsiteY2" fmla="*/ 5798504 h 8640962"/>
              <a:gd name="connsiteX3" fmla="*/ 0 w 6444624"/>
              <a:gd name="connsiteY3" fmla="*/ 8640962 h 8640962"/>
              <a:gd name="connsiteX4" fmla="*/ 50422 w 6444624"/>
              <a:gd name="connsiteY4" fmla="*/ 1657700 h 864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624" h="8640962">
                <a:moveTo>
                  <a:pt x="50422" y="1657700"/>
                </a:moveTo>
                <a:lnTo>
                  <a:pt x="3856261" y="0"/>
                </a:lnTo>
                <a:lnTo>
                  <a:pt x="6444624" y="5798504"/>
                </a:lnTo>
                <a:lnTo>
                  <a:pt x="0" y="8640962"/>
                </a:lnTo>
                <a:lnTo>
                  <a:pt x="50422" y="1657700"/>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 name="Picture Placeholder 10"/>
          <p:cNvSpPr>
            <a:spLocks noGrp="1"/>
          </p:cNvSpPr>
          <p:nvPr>
            <p:ph type="pic" sz="quarter" idx="13" hasCustomPrompt="1"/>
          </p:nvPr>
        </p:nvSpPr>
        <p:spPr>
          <a:xfrm>
            <a:off x="0" y="-9331"/>
            <a:ext cx="8044737" cy="6279956"/>
          </a:xfrm>
          <a:custGeom>
            <a:avLst/>
            <a:gdLst>
              <a:gd name="connsiteX0" fmla="*/ 0 w 9229725"/>
              <a:gd name="connsiteY0" fmla="*/ 6270625 h 6270625"/>
              <a:gd name="connsiteX1" fmla="*/ 0 w 9229725"/>
              <a:gd name="connsiteY1" fmla="*/ 0 h 6270625"/>
              <a:gd name="connsiteX2" fmla="*/ 9229725 w 9229725"/>
              <a:gd name="connsiteY2" fmla="*/ 0 h 6270625"/>
              <a:gd name="connsiteX3" fmla="*/ 9229725 w 9229725"/>
              <a:gd name="connsiteY3" fmla="*/ 6270625 h 6270625"/>
              <a:gd name="connsiteX4" fmla="*/ 0 w 9229725"/>
              <a:gd name="connsiteY4" fmla="*/ 6270625 h 6270625"/>
              <a:gd name="connsiteX0" fmla="*/ 0 w 9229725"/>
              <a:gd name="connsiteY0" fmla="*/ 6279956 h 6279956"/>
              <a:gd name="connsiteX1" fmla="*/ 0 w 9229725"/>
              <a:gd name="connsiteY1" fmla="*/ 9331 h 6279956"/>
              <a:gd name="connsiteX2" fmla="*/ 6897072 w 9229725"/>
              <a:gd name="connsiteY2" fmla="*/ 0 h 6279956"/>
              <a:gd name="connsiteX3" fmla="*/ 9229725 w 9229725"/>
              <a:gd name="connsiteY3" fmla="*/ 6279956 h 6279956"/>
              <a:gd name="connsiteX4" fmla="*/ 0 w 9229725"/>
              <a:gd name="connsiteY4" fmla="*/ 6279956 h 6279956"/>
              <a:gd name="connsiteX0" fmla="*/ 0 w 6897072"/>
              <a:gd name="connsiteY0" fmla="*/ 6279956 h 6279956"/>
              <a:gd name="connsiteX1" fmla="*/ 0 w 6897072"/>
              <a:gd name="connsiteY1" fmla="*/ 9331 h 6279956"/>
              <a:gd name="connsiteX2" fmla="*/ 6897072 w 6897072"/>
              <a:gd name="connsiteY2" fmla="*/ 0 h 6279956"/>
              <a:gd name="connsiteX3" fmla="*/ 4275170 w 6897072"/>
              <a:gd name="connsiteY3" fmla="*/ 6270625 h 6279956"/>
              <a:gd name="connsiteX4" fmla="*/ 0 w 6897072"/>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4275170 w 8044737"/>
              <a:gd name="connsiteY3" fmla="*/ 6270625 h 6279956"/>
              <a:gd name="connsiteX4" fmla="*/ 0 w 8044737"/>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5264215 w 8044737"/>
              <a:gd name="connsiteY3" fmla="*/ 6279956 h 6279956"/>
              <a:gd name="connsiteX4" fmla="*/ 0 w 8044737"/>
              <a:gd name="connsiteY4" fmla="*/ 6279956 h 627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737" h="6279956">
                <a:moveTo>
                  <a:pt x="0" y="6279956"/>
                </a:moveTo>
                <a:lnTo>
                  <a:pt x="0" y="9331"/>
                </a:lnTo>
                <a:lnTo>
                  <a:pt x="8044737" y="0"/>
                </a:lnTo>
                <a:lnTo>
                  <a:pt x="5264215" y="6279956"/>
                </a:lnTo>
                <a:lnTo>
                  <a:pt x="0" y="6279956"/>
                </a:lnTo>
                <a:close/>
              </a:path>
            </a:pathLst>
          </a:custGeom>
        </p:spPr>
        <p:txBody>
          <a:bodyPr anchor="ctr">
            <a:normAutofit/>
          </a:bodyPr>
          <a:lstStyle>
            <a:lvl1pPr marL="0" indent="0" algn="ctr">
              <a:buNone/>
              <a:defRPr sz="2400"/>
            </a:lvl1pPr>
          </a:lstStyle>
          <a:p>
            <a:r>
              <a:rPr lang="en-GB" dirty="0" smtClean="0"/>
              <a:t>Click to insert the picture</a:t>
            </a:r>
          </a:p>
          <a:p>
            <a:endParaRPr lang="en-GB" dirty="0" smtClean="0"/>
          </a:p>
          <a:p>
            <a:endParaRPr lang="en-US" dirty="0"/>
          </a:p>
        </p:txBody>
      </p:sp>
      <p:sp>
        <p:nvSpPr>
          <p:cNvPr id="3" name="Content Placeholder 2"/>
          <p:cNvSpPr>
            <a:spLocks noGrp="1"/>
          </p:cNvSpPr>
          <p:nvPr>
            <p:ph idx="1"/>
          </p:nvPr>
        </p:nvSpPr>
        <p:spPr>
          <a:xfrm>
            <a:off x="7104062" y="643813"/>
            <a:ext cx="4478338" cy="5234474"/>
          </a:xfrm>
        </p:spPr>
        <p:txBody>
          <a:bodyPr anchor="ctr"/>
          <a:lstStyle>
            <a:lvl1pPr marL="0" indent="0" algn="ctr">
              <a:buNone/>
              <a:defRPr sz="2400" b="0">
                <a:solidFill>
                  <a:schemeClr val="bg1"/>
                </a:solidFill>
              </a:defRPr>
            </a:lvl1pPr>
            <a:lvl2pPr marL="457200" indent="0" algn="ctr">
              <a:spcBef>
                <a:spcPts val="1800"/>
              </a:spcBef>
              <a:buNone/>
              <a:defRPr sz="2400" b="0">
                <a:solidFill>
                  <a:schemeClr val="bg1"/>
                </a:solidFill>
              </a:defRPr>
            </a:lvl2pPr>
            <a:lvl3pPr marL="914400" indent="0" algn="ctr">
              <a:spcBef>
                <a:spcPts val="1800"/>
              </a:spcBef>
              <a:buNone/>
              <a:defRPr sz="2000" b="0">
                <a:solidFill>
                  <a:schemeClr val="bg1"/>
                </a:solidFill>
              </a:defRPr>
            </a:lvl3pPr>
            <a:lvl4pPr marL="1371600" indent="0" algn="ctr">
              <a:spcBef>
                <a:spcPts val="1800"/>
              </a:spcBef>
              <a:buNone/>
              <a:defRPr sz="1800" b="0">
                <a:solidFill>
                  <a:schemeClr val="bg1"/>
                </a:solidFill>
              </a:defRPr>
            </a:lvl4pPr>
            <a:lvl5pPr marL="1828800" indent="0" algn="ctr">
              <a:spcBef>
                <a:spcPts val="1800"/>
              </a:spcBef>
              <a:buNone/>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DE743-7653-4423-8B20-270089F18543}" type="datetimeFigureOut">
              <a:rPr lang="en-US" smtClean="0"/>
              <a:pPr/>
              <a:t>7/5/2017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D6BD60-2CFF-4BAA-9133-F8F66B20BAA8}" type="slidenum">
              <a:rPr lang="en-US" smtClean="0"/>
              <a:pPr/>
              <a:t>‹#›</a:t>
            </a:fld>
            <a:endParaRPr lang="en-US"/>
          </a:p>
        </p:txBody>
      </p:sp>
    </p:spTree>
    <p:extLst>
      <p:ext uri="{BB962C8B-B14F-4D97-AF65-F5344CB8AC3E}">
        <p14:creationId xmlns="" xmlns:p14="http://schemas.microsoft.com/office/powerpoint/2010/main" val="1470065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d">
    <p:spTree>
      <p:nvGrpSpPr>
        <p:cNvPr id="1" name=""/>
        <p:cNvGrpSpPr/>
        <p:nvPr/>
      </p:nvGrpSpPr>
      <p:grpSpPr>
        <a:xfrm>
          <a:off x="0" y="0"/>
          <a:ext cx="0" cy="0"/>
          <a:chOff x="0" y="0"/>
          <a:chExt cx="0" cy="0"/>
        </a:xfrm>
      </p:grpSpPr>
      <p:sp>
        <p:nvSpPr>
          <p:cNvPr id="8" name="Rectangle 7"/>
          <p:cNvSpPr/>
          <p:nvPr userDrawn="1"/>
        </p:nvSpPr>
        <p:spPr>
          <a:xfrm rot="1428562">
            <a:off x="6668420" y="-686754"/>
            <a:ext cx="6444624" cy="8640962"/>
          </a:xfrm>
          <a:custGeom>
            <a:avLst/>
            <a:gdLst>
              <a:gd name="connsiteX0" fmla="*/ 0 w 6913563"/>
              <a:gd name="connsiteY0" fmla="*/ 0 h 10448925"/>
              <a:gd name="connsiteX1" fmla="*/ 6913563 w 6913563"/>
              <a:gd name="connsiteY1" fmla="*/ 0 h 10448925"/>
              <a:gd name="connsiteX2" fmla="*/ 6913563 w 6913563"/>
              <a:gd name="connsiteY2" fmla="*/ 10448925 h 10448925"/>
              <a:gd name="connsiteX3" fmla="*/ 0 w 6913563"/>
              <a:gd name="connsiteY3" fmla="*/ 10448925 h 10448925"/>
              <a:gd name="connsiteX4" fmla="*/ 0 w 6913563"/>
              <a:gd name="connsiteY4" fmla="*/ 0 h 10448925"/>
              <a:gd name="connsiteX0" fmla="*/ 3828 w 6917391"/>
              <a:gd name="connsiteY0" fmla="*/ 0 h 10448925"/>
              <a:gd name="connsiteX1" fmla="*/ 6917391 w 6917391"/>
              <a:gd name="connsiteY1" fmla="*/ 0 h 10448925"/>
              <a:gd name="connsiteX2" fmla="*/ 6917391 w 6917391"/>
              <a:gd name="connsiteY2" fmla="*/ 10448925 h 10448925"/>
              <a:gd name="connsiteX3" fmla="*/ 0 w 6917391"/>
              <a:gd name="connsiteY3" fmla="*/ 9400161 h 10448925"/>
              <a:gd name="connsiteX4" fmla="*/ 3828 w 6917391"/>
              <a:gd name="connsiteY4" fmla="*/ 0 h 10448925"/>
              <a:gd name="connsiteX0" fmla="*/ 3828 w 6917391"/>
              <a:gd name="connsiteY0" fmla="*/ 0 h 9400161"/>
              <a:gd name="connsiteX1" fmla="*/ 6917391 w 6917391"/>
              <a:gd name="connsiteY1" fmla="*/ 0 h 9400161"/>
              <a:gd name="connsiteX2" fmla="*/ 6541289 w 6917391"/>
              <a:gd name="connsiteY2" fmla="*/ 6545646 h 9400161"/>
              <a:gd name="connsiteX3" fmla="*/ 0 w 6917391"/>
              <a:gd name="connsiteY3" fmla="*/ 9400161 h 9400161"/>
              <a:gd name="connsiteX4" fmla="*/ 3828 w 6917391"/>
              <a:gd name="connsiteY4" fmla="*/ 0 h 9400161"/>
              <a:gd name="connsiteX0" fmla="*/ 50422 w 6917391"/>
              <a:gd name="connsiteY0" fmla="*/ 2416899 h 9400161"/>
              <a:gd name="connsiteX1" fmla="*/ 6917391 w 6917391"/>
              <a:gd name="connsiteY1" fmla="*/ 0 h 9400161"/>
              <a:gd name="connsiteX2" fmla="*/ 6541289 w 6917391"/>
              <a:gd name="connsiteY2" fmla="*/ 6545646 h 9400161"/>
              <a:gd name="connsiteX3" fmla="*/ 0 w 6917391"/>
              <a:gd name="connsiteY3" fmla="*/ 9400161 h 9400161"/>
              <a:gd name="connsiteX4" fmla="*/ 50422 w 6917391"/>
              <a:gd name="connsiteY4" fmla="*/ 2416899 h 9400161"/>
              <a:gd name="connsiteX0" fmla="*/ 50422 w 6541289"/>
              <a:gd name="connsiteY0" fmla="*/ 1657700 h 8640962"/>
              <a:gd name="connsiteX1" fmla="*/ 3856261 w 6541289"/>
              <a:gd name="connsiteY1" fmla="*/ 0 h 8640962"/>
              <a:gd name="connsiteX2" fmla="*/ 6541289 w 6541289"/>
              <a:gd name="connsiteY2" fmla="*/ 5786447 h 8640962"/>
              <a:gd name="connsiteX3" fmla="*/ 0 w 6541289"/>
              <a:gd name="connsiteY3" fmla="*/ 8640962 h 8640962"/>
              <a:gd name="connsiteX4" fmla="*/ 50422 w 6541289"/>
              <a:gd name="connsiteY4" fmla="*/ 1657700 h 8640962"/>
              <a:gd name="connsiteX0" fmla="*/ 50422 w 6444624"/>
              <a:gd name="connsiteY0" fmla="*/ 1657700 h 8640962"/>
              <a:gd name="connsiteX1" fmla="*/ 3856261 w 6444624"/>
              <a:gd name="connsiteY1" fmla="*/ 0 h 8640962"/>
              <a:gd name="connsiteX2" fmla="*/ 6444624 w 6444624"/>
              <a:gd name="connsiteY2" fmla="*/ 5798504 h 8640962"/>
              <a:gd name="connsiteX3" fmla="*/ 0 w 6444624"/>
              <a:gd name="connsiteY3" fmla="*/ 8640962 h 8640962"/>
              <a:gd name="connsiteX4" fmla="*/ 50422 w 6444624"/>
              <a:gd name="connsiteY4" fmla="*/ 1657700 h 86409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624" h="8640962">
                <a:moveTo>
                  <a:pt x="50422" y="1657700"/>
                </a:moveTo>
                <a:lnTo>
                  <a:pt x="3856261" y="0"/>
                </a:lnTo>
                <a:lnTo>
                  <a:pt x="6444624" y="5798504"/>
                </a:lnTo>
                <a:lnTo>
                  <a:pt x="0" y="8640962"/>
                </a:lnTo>
                <a:lnTo>
                  <a:pt x="50422" y="1657700"/>
                </a:lnTo>
                <a:close/>
              </a:path>
            </a:pathLst>
          </a:cu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bg1"/>
              </a:solidFill>
            </a:endParaRPr>
          </a:p>
        </p:txBody>
      </p:sp>
      <p:sp>
        <p:nvSpPr>
          <p:cNvPr id="11" name="Picture Placeholder 10"/>
          <p:cNvSpPr>
            <a:spLocks noGrp="1"/>
          </p:cNvSpPr>
          <p:nvPr>
            <p:ph type="pic" sz="quarter" idx="13" hasCustomPrompt="1"/>
          </p:nvPr>
        </p:nvSpPr>
        <p:spPr>
          <a:xfrm>
            <a:off x="0" y="-9331"/>
            <a:ext cx="8044737" cy="6279956"/>
          </a:xfrm>
          <a:custGeom>
            <a:avLst/>
            <a:gdLst>
              <a:gd name="connsiteX0" fmla="*/ 0 w 9229725"/>
              <a:gd name="connsiteY0" fmla="*/ 6270625 h 6270625"/>
              <a:gd name="connsiteX1" fmla="*/ 0 w 9229725"/>
              <a:gd name="connsiteY1" fmla="*/ 0 h 6270625"/>
              <a:gd name="connsiteX2" fmla="*/ 9229725 w 9229725"/>
              <a:gd name="connsiteY2" fmla="*/ 0 h 6270625"/>
              <a:gd name="connsiteX3" fmla="*/ 9229725 w 9229725"/>
              <a:gd name="connsiteY3" fmla="*/ 6270625 h 6270625"/>
              <a:gd name="connsiteX4" fmla="*/ 0 w 9229725"/>
              <a:gd name="connsiteY4" fmla="*/ 6270625 h 6270625"/>
              <a:gd name="connsiteX0" fmla="*/ 0 w 9229725"/>
              <a:gd name="connsiteY0" fmla="*/ 6279956 h 6279956"/>
              <a:gd name="connsiteX1" fmla="*/ 0 w 9229725"/>
              <a:gd name="connsiteY1" fmla="*/ 9331 h 6279956"/>
              <a:gd name="connsiteX2" fmla="*/ 6897072 w 9229725"/>
              <a:gd name="connsiteY2" fmla="*/ 0 h 6279956"/>
              <a:gd name="connsiteX3" fmla="*/ 9229725 w 9229725"/>
              <a:gd name="connsiteY3" fmla="*/ 6279956 h 6279956"/>
              <a:gd name="connsiteX4" fmla="*/ 0 w 9229725"/>
              <a:gd name="connsiteY4" fmla="*/ 6279956 h 6279956"/>
              <a:gd name="connsiteX0" fmla="*/ 0 w 6897072"/>
              <a:gd name="connsiteY0" fmla="*/ 6279956 h 6279956"/>
              <a:gd name="connsiteX1" fmla="*/ 0 w 6897072"/>
              <a:gd name="connsiteY1" fmla="*/ 9331 h 6279956"/>
              <a:gd name="connsiteX2" fmla="*/ 6897072 w 6897072"/>
              <a:gd name="connsiteY2" fmla="*/ 0 h 6279956"/>
              <a:gd name="connsiteX3" fmla="*/ 4275170 w 6897072"/>
              <a:gd name="connsiteY3" fmla="*/ 6270625 h 6279956"/>
              <a:gd name="connsiteX4" fmla="*/ 0 w 6897072"/>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4275170 w 8044737"/>
              <a:gd name="connsiteY3" fmla="*/ 6270625 h 6279956"/>
              <a:gd name="connsiteX4" fmla="*/ 0 w 8044737"/>
              <a:gd name="connsiteY4" fmla="*/ 6279956 h 6279956"/>
              <a:gd name="connsiteX0" fmla="*/ 0 w 8044737"/>
              <a:gd name="connsiteY0" fmla="*/ 6279956 h 6279956"/>
              <a:gd name="connsiteX1" fmla="*/ 0 w 8044737"/>
              <a:gd name="connsiteY1" fmla="*/ 9331 h 6279956"/>
              <a:gd name="connsiteX2" fmla="*/ 8044737 w 8044737"/>
              <a:gd name="connsiteY2" fmla="*/ 0 h 6279956"/>
              <a:gd name="connsiteX3" fmla="*/ 5264215 w 8044737"/>
              <a:gd name="connsiteY3" fmla="*/ 6279956 h 6279956"/>
              <a:gd name="connsiteX4" fmla="*/ 0 w 8044737"/>
              <a:gd name="connsiteY4" fmla="*/ 6279956 h 6279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4737" h="6279956">
                <a:moveTo>
                  <a:pt x="0" y="6279956"/>
                </a:moveTo>
                <a:lnTo>
                  <a:pt x="0" y="9331"/>
                </a:lnTo>
                <a:lnTo>
                  <a:pt x="8044737" y="0"/>
                </a:lnTo>
                <a:lnTo>
                  <a:pt x="5264215" y="6279956"/>
                </a:lnTo>
                <a:lnTo>
                  <a:pt x="0" y="6279956"/>
                </a:lnTo>
                <a:close/>
              </a:path>
            </a:pathLst>
          </a:custGeom>
        </p:spPr>
        <p:txBody>
          <a:bodyPr anchor="ctr">
            <a:normAutofit/>
          </a:bodyPr>
          <a:lstStyle>
            <a:lvl1pPr marL="0" indent="0" algn="ctr">
              <a:buNone/>
              <a:defRPr sz="2400"/>
            </a:lvl1pPr>
          </a:lstStyle>
          <a:p>
            <a:r>
              <a:rPr lang="en-GB" dirty="0" smtClean="0"/>
              <a:t>Click to insert the picture</a:t>
            </a:r>
          </a:p>
          <a:p>
            <a:endParaRPr lang="en-GB" dirty="0" smtClean="0"/>
          </a:p>
          <a:p>
            <a:endParaRPr lang="en-US" dirty="0" smtClean="0"/>
          </a:p>
          <a:p>
            <a:endParaRPr lang="en-US" dirty="0"/>
          </a:p>
        </p:txBody>
      </p:sp>
      <p:sp>
        <p:nvSpPr>
          <p:cNvPr id="3" name="Content Placeholder 2"/>
          <p:cNvSpPr>
            <a:spLocks noGrp="1"/>
          </p:cNvSpPr>
          <p:nvPr>
            <p:ph idx="1"/>
          </p:nvPr>
        </p:nvSpPr>
        <p:spPr>
          <a:xfrm>
            <a:off x="7104062" y="643813"/>
            <a:ext cx="4478338" cy="5234474"/>
          </a:xfrm>
        </p:spPr>
        <p:txBody>
          <a:bodyPr anchor="ctr"/>
          <a:lstStyle>
            <a:lvl1pPr marL="0" indent="0" algn="ctr">
              <a:buNone/>
              <a:defRPr sz="2400" b="0">
                <a:solidFill>
                  <a:schemeClr val="bg1"/>
                </a:solidFill>
              </a:defRPr>
            </a:lvl1pPr>
            <a:lvl2pPr marL="457200" indent="0" algn="ctr">
              <a:spcBef>
                <a:spcPts val="1800"/>
              </a:spcBef>
              <a:buNone/>
              <a:defRPr sz="2400" b="0">
                <a:solidFill>
                  <a:schemeClr val="bg1"/>
                </a:solidFill>
              </a:defRPr>
            </a:lvl2pPr>
            <a:lvl3pPr marL="914400" indent="0" algn="ctr">
              <a:spcBef>
                <a:spcPts val="1800"/>
              </a:spcBef>
              <a:buNone/>
              <a:defRPr sz="2000" b="0">
                <a:solidFill>
                  <a:schemeClr val="bg1"/>
                </a:solidFill>
              </a:defRPr>
            </a:lvl3pPr>
            <a:lvl4pPr marL="1371600" indent="0" algn="ctr">
              <a:spcBef>
                <a:spcPts val="1800"/>
              </a:spcBef>
              <a:buNone/>
              <a:defRPr sz="1800" b="0">
                <a:solidFill>
                  <a:schemeClr val="bg1"/>
                </a:solidFill>
              </a:defRPr>
            </a:lvl4pPr>
            <a:lvl5pPr marL="1828800" indent="0" algn="ctr">
              <a:spcBef>
                <a:spcPts val="1800"/>
              </a:spcBef>
              <a:buNone/>
              <a:defRPr sz="1800" b="0">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F8DE743-7653-4423-8B20-270089F18543}" type="datetimeFigureOut">
              <a:rPr lang="en-US" smtClean="0"/>
              <a:pPr/>
              <a:t>7/5/2017</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CD6BD60-2CFF-4BAA-9133-F8F66B20BAA8}" type="slidenum">
              <a:rPr lang="en-US" smtClean="0"/>
              <a:pPr/>
              <a:t>‹#›</a:t>
            </a:fld>
            <a:endParaRPr lang="en-US"/>
          </a:p>
        </p:txBody>
      </p:sp>
    </p:spTree>
    <p:extLst>
      <p:ext uri="{BB962C8B-B14F-4D97-AF65-F5344CB8AC3E}">
        <p14:creationId xmlns="" xmlns:p14="http://schemas.microsoft.com/office/powerpoint/2010/main" val="5105775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5.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3278763896"/>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0" r:id="rId4"/>
    <p:sldLayoutId id="2147483661"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174998" y="6356350"/>
            <a:ext cx="1185335" cy="365125"/>
          </a:xfrm>
          <a:prstGeom prst="rect">
            <a:avLst/>
          </a:prstGeom>
        </p:spPr>
        <p:txBody>
          <a:bodyPr vert="horz" lIns="91440" tIns="45720" rIns="91440" bIns="45720" rtlCol="0" anchor="ctr"/>
          <a:lstStyle>
            <a:lvl1pPr algn="l">
              <a:defRPr sz="700">
                <a:solidFill>
                  <a:schemeClr val="bg2">
                    <a:lumMod val="50000"/>
                  </a:schemeClr>
                </a:solidFill>
              </a:defRPr>
            </a:lvl1pPr>
          </a:lstStyle>
          <a:p>
            <a:fld id="{5F8DE743-7653-4423-8B20-270089F18543}" type="datetimeFigureOut">
              <a:rPr lang="en-US" smtClean="0"/>
              <a:pPr/>
              <a:t>7/5/2017</a:t>
            </a:fld>
            <a:endParaRPr lang="en-US" dirty="0"/>
          </a:p>
        </p:txBody>
      </p:sp>
      <p:sp>
        <p:nvSpPr>
          <p:cNvPr id="5" name="Footer Placeholder 4"/>
          <p:cNvSpPr>
            <a:spLocks noGrp="1"/>
          </p:cNvSpPr>
          <p:nvPr>
            <p:ph type="ftr" sz="quarter" idx="3"/>
          </p:nvPr>
        </p:nvSpPr>
        <p:spPr>
          <a:xfrm>
            <a:off x="4512733" y="6356350"/>
            <a:ext cx="5926667" cy="365125"/>
          </a:xfrm>
          <a:prstGeom prst="rect">
            <a:avLst/>
          </a:prstGeom>
        </p:spPr>
        <p:txBody>
          <a:bodyPr vert="horz" lIns="91440" tIns="45720" rIns="91440" bIns="45720" rtlCol="0" anchor="ctr"/>
          <a:lstStyle>
            <a:lvl1pPr algn="ctr">
              <a:defRPr sz="700">
                <a:solidFill>
                  <a:schemeClr val="bg2">
                    <a:lumMod val="50000"/>
                  </a:schemeClr>
                </a:solidFill>
              </a:defRPr>
            </a:lvl1pPr>
          </a:lstStyle>
          <a:p>
            <a:endParaRPr lang="en-US" dirty="0"/>
          </a:p>
        </p:txBody>
      </p:sp>
      <p:sp>
        <p:nvSpPr>
          <p:cNvPr id="6" name="Slide Number Placeholder 5"/>
          <p:cNvSpPr>
            <a:spLocks noGrp="1"/>
          </p:cNvSpPr>
          <p:nvPr>
            <p:ph type="sldNum" sz="quarter" idx="4"/>
          </p:nvPr>
        </p:nvSpPr>
        <p:spPr>
          <a:xfrm>
            <a:off x="10574866" y="6356350"/>
            <a:ext cx="778933" cy="365125"/>
          </a:xfrm>
          <a:prstGeom prst="rect">
            <a:avLst/>
          </a:prstGeom>
        </p:spPr>
        <p:txBody>
          <a:bodyPr vert="horz" lIns="91440" tIns="45720" rIns="91440" bIns="45720" rtlCol="0" anchor="ctr"/>
          <a:lstStyle>
            <a:lvl1pPr algn="r">
              <a:defRPr sz="700">
                <a:solidFill>
                  <a:schemeClr val="bg2">
                    <a:lumMod val="50000"/>
                  </a:schemeClr>
                </a:solidFill>
              </a:defRPr>
            </a:lvl1pPr>
          </a:lstStyle>
          <a:p>
            <a:fld id="{5CD6BD60-2CFF-4BAA-9133-F8F66B20BAA8}" type="slidenum">
              <a:rPr lang="en-US" smtClean="0"/>
              <a:pPr/>
              <a:t>‹#›</a:t>
            </a:fld>
            <a:endParaRPr lang="en-US" dirty="0"/>
          </a:p>
        </p:txBody>
      </p:sp>
      <p:grpSp>
        <p:nvGrpSpPr>
          <p:cNvPr id="12" name="Group 11"/>
          <p:cNvGrpSpPr/>
          <p:nvPr userDrawn="1"/>
        </p:nvGrpSpPr>
        <p:grpSpPr>
          <a:xfrm>
            <a:off x="633413" y="6264340"/>
            <a:ext cx="1712575" cy="512866"/>
            <a:chOff x="1222971" y="6259390"/>
            <a:chExt cx="1712575" cy="512866"/>
          </a:xfrm>
        </p:grpSpPr>
        <p:pic>
          <p:nvPicPr>
            <p:cNvPr id="13" name="Picture 9"/>
            <p:cNvPicPr>
              <a:picLocks noChangeAspect="1"/>
            </p:cNvPicPr>
            <p:nvPr userDrawn="1"/>
          </p:nvPicPr>
          <p:blipFill>
            <a:blip r:embed="rId13" cstate="print">
              <a:extLst>
                <a:ext uri="{28A0092B-C50C-407E-A947-70E740481C1C}">
                  <a14:useLocalDpi xmlns="" xmlns:a14="http://schemas.microsoft.com/office/drawing/2010/main" val="0"/>
                </a:ext>
              </a:extLst>
            </a:blip>
            <a:stretch>
              <a:fillRect/>
            </a:stretch>
          </p:blipFill>
          <p:spPr bwMode="auto">
            <a:xfrm>
              <a:off x="1222971" y="6259390"/>
              <a:ext cx="1016350" cy="5128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a:blip r:embed="rId14" cstate="print">
              <a:extLst>
                <a:ext uri="{28A0092B-C50C-407E-A947-70E740481C1C}">
                  <a14:useLocalDpi xmlns="" xmlns:a14="http://schemas.microsoft.com/office/drawing/2010/main" val="0"/>
                </a:ext>
              </a:extLst>
            </a:blip>
            <a:stretch>
              <a:fillRect/>
            </a:stretch>
          </p:blipFill>
          <p:spPr>
            <a:xfrm>
              <a:off x="2476691" y="6363401"/>
              <a:ext cx="458855" cy="304844"/>
            </a:xfrm>
            <a:prstGeom prst="rect">
              <a:avLst/>
            </a:prstGeom>
          </p:spPr>
        </p:pic>
      </p:grpSp>
    </p:spTree>
    <p:extLst>
      <p:ext uri="{BB962C8B-B14F-4D97-AF65-F5344CB8AC3E}">
        <p14:creationId xmlns="" xmlns:p14="http://schemas.microsoft.com/office/powerpoint/2010/main" val="267733742"/>
      </p:ext>
    </p:extLst>
  </p:cSld>
  <p:clrMap bg1="lt1" tx1="dk1" bg2="lt2" tx2="dk2" accent1="accent1" accent2="accent2" accent3="accent3" accent4="accent4" accent5="accent5" accent6="accent6" hlink="hlink" folHlink="folHlink"/>
  <p:sldLayoutIdLst>
    <p:sldLayoutId id="2147483664" r:id="rId1"/>
    <p:sldLayoutId id="2147483674" r:id="rId2"/>
    <p:sldLayoutId id="2147483675" r:id="rId3"/>
    <p:sldLayoutId id="2147483676" r:id="rId4"/>
    <p:sldLayoutId id="2147483679" r:id="rId5"/>
    <p:sldLayoutId id="2147483680" r:id="rId6"/>
    <p:sldLayoutId id="2147483681" r:id="rId7"/>
    <p:sldLayoutId id="2147483666" r:id="rId8"/>
    <p:sldLayoutId id="2147483677" r:id="rId9"/>
    <p:sldLayoutId id="2147483678" r:id="rId10"/>
    <p:sldLayoutId id="21474836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05200" y="2836654"/>
            <a:ext cx="8160168" cy="1508125"/>
          </a:xfrm>
        </p:spPr>
        <p:txBody>
          <a:bodyPr/>
          <a:lstStyle/>
          <a:p>
            <a:r>
              <a:rPr lang="pl-PL" b="0" dirty="0"/>
              <a:t/>
            </a:r>
            <a:br>
              <a:rPr lang="pl-PL" b="0" dirty="0"/>
            </a:br>
            <a:r>
              <a:rPr lang="pl-PL" b="0" dirty="0"/>
              <a:t> </a:t>
            </a:r>
            <a:br>
              <a:rPr lang="pl-PL" b="0" dirty="0"/>
            </a:br>
            <a:r>
              <a:rPr lang="pl-PL" b="0" dirty="0" smtClean="0"/>
              <a:t>Ocenianie </a:t>
            </a:r>
            <a:br>
              <a:rPr lang="pl-PL" b="0" dirty="0" smtClean="0"/>
            </a:br>
            <a:r>
              <a:rPr lang="pl-PL" b="0" dirty="0" smtClean="0"/>
              <a:t>w </a:t>
            </a:r>
            <a:r>
              <a:rPr lang="pl-PL" b="0" dirty="0"/>
              <a:t>uczeniu się przez </a:t>
            </a:r>
            <a:r>
              <a:rPr lang="pl-PL" b="0" dirty="0" smtClean="0"/>
              <a:t>współdziałanie</a:t>
            </a:r>
            <a:endParaRPr lang="en-US" dirty="0"/>
          </a:p>
        </p:txBody>
      </p:sp>
      <p:sp>
        <p:nvSpPr>
          <p:cNvPr id="3" name="Subtitle 2"/>
          <p:cNvSpPr>
            <a:spLocks noGrp="1"/>
          </p:cNvSpPr>
          <p:nvPr>
            <p:ph type="subTitle" idx="1"/>
          </p:nvPr>
        </p:nvSpPr>
        <p:spPr>
          <a:xfrm>
            <a:off x="5010576" y="4769808"/>
            <a:ext cx="5801352" cy="1661472"/>
          </a:xfrm>
        </p:spPr>
        <p:txBody>
          <a:bodyPr>
            <a:normAutofit/>
          </a:bodyPr>
          <a:lstStyle/>
          <a:p>
            <a:pPr algn="r">
              <a:lnSpc>
                <a:spcPct val="100000"/>
              </a:lnSpc>
              <a:spcBef>
                <a:spcPts val="0"/>
              </a:spcBef>
            </a:pPr>
            <a:r>
              <a:rPr lang="pl-PL" sz="1600" dirty="0" smtClean="0"/>
              <a:t>prof</a:t>
            </a:r>
            <a:r>
              <a:rPr lang="pl-PL" sz="1600" dirty="0"/>
              <a:t>. dr hab. Piotr </a:t>
            </a:r>
            <a:r>
              <a:rPr lang="pl-PL" sz="1600" dirty="0" smtClean="0"/>
              <a:t>Mazur</a:t>
            </a:r>
          </a:p>
          <a:p>
            <a:pPr algn="r">
              <a:lnSpc>
                <a:spcPct val="100000"/>
              </a:lnSpc>
              <a:spcBef>
                <a:spcPts val="0"/>
              </a:spcBef>
            </a:pPr>
            <a:r>
              <a:rPr lang="pl-PL" sz="1600" dirty="0" smtClean="0"/>
              <a:t>mgr </a:t>
            </a:r>
            <a:r>
              <a:rPr lang="pl-PL" sz="1600" dirty="0"/>
              <a:t>Elżbieta </a:t>
            </a:r>
            <a:r>
              <a:rPr lang="pl-PL" sz="1600" dirty="0" smtClean="0"/>
              <a:t>Miterka</a:t>
            </a:r>
          </a:p>
          <a:p>
            <a:pPr algn="r">
              <a:lnSpc>
                <a:spcPct val="100000"/>
              </a:lnSpc>
              <a:spcBef>
                <a:spcPts val="0"/>
              </a:spcBef>
            </a:pPr>
            <a:r>
              <a:rPr lang="pl-PL" sz="1600" dirty="0" smtClean="0"/>
              <a:t>mgr </a:t>
            </a:r>
            <a:r>
              <a:rPr lang="pl-PL" sz="1600" dirty="0"/>
              <a:t>Sylwia </a:t>
            </a:r>
            <a:r>
              <a:rPr lang="pl-PL" sz="1600" dirty="0" err="1" smtClean="0"/>
              <a:t>Maciuk</a:t>
            </a:r>
            <a:endParaRPr lang="pl-PL" sz="1600" dirty="0" smtClean="0"/>
          </a:p>
          <a:p>
            <a:pPr algn="r">
              <a:lnSpc>
                <a:spcPct val="100000"/>
              </a:lnSpc>
              <a:spcBef>
                <a:spcPts val="0"/>
              </a:spcBef>
            </a:pPr>
            <a:r>
              <a:rPr lang="pl-PL" sz="1600" dirty="0" smtClean="0"/>
              <a:t> </a:t>
            </a:r>
            <a:r>
              <a:rPr lang="pl-PL" sz="1600" dirty="0"/>
              <a:t>mgr Mariusz </a:t>
            </a:r>
            <a:r>
              <a:rPr lang="pl-PL" sz="1600" dirty="0" err="1" smtClean="0"/>
              <a:t>Maciuk</a:t>
            </a:r>
            <a:endParaRPr lang="pl-PL" sz="1600" dirty="0" smtClean="0"/>
          </a:p>
          <a:p>
            <a:pPr>
              <a:lnSpc>
                <a:spcPct val="100000"/>
              </a:lnSpc>
              <a:spcBef>
                <a:spcPts val="0"/>
              </a:spcBef>
            </a:pPr>
            <a:r>
              <a:rPr lang="pl-PL" sz="1600" dirty="0"/>
              <a:t/>
            </a:r>
            <a:br>
              <a:rPr lang="pl-PL" sz="1600" dirty="0"/>
            </a:br>
            <a:r>
              <a:rPr lang="pl-PL" sz="1600" dirty="0"/>
              <a:t>wykładowcy Państwowej Wyższej Szkoły Zawodowej w Chełmie</a:t>
            </a:r>
            <a:endParaRPr lang="en-US" sz="1600" dirty="0"/>
          </a:p>
        </p:txBody>
      </p:sp>
      <p:sp>
        <p:nvSpPr>
          <p:cNvPr id="2050" name="AutoShape 2" descr="https://app.smartsheet.com/b/home?formName=fn_download&amp;formAction=fa_open_attachment&amp;parm1=111096113&amp;ss_v=41.2.2"/>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extLst>
      <p:ext uri="{BB962C8B-B14F-4D97-AF65-F5344CB8AC3E}">
        <p14:creationId xmlns="" xmlns:p14="http://schemas.microsoft.com/office/powerpoint/2010/main" val="2751070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0" y="0"/>
            <a:ext cx="7650480" cy="1707515"/>
          </a:xfrm>
        </p:spPr>
        <p:txBody>
          <a:bodyPr>
            <a:normAutofit/>
          </a:bodyPr>
          <a:lstStyle/>
          <a:p>
            <a:pPr algn="ctr"/>
            <a:r>
              <a:rPr lang="pl-PL" sz="3200" dirty="0" smtClean="0">
                <a:solidFill>
                  <a:srgbClr val="0070C0"/>
                </a:solidFill>
              </a:rPr>
              <a:t>Modele relacji pomiędzy szkolną samooceną a szkolnymi osiągnięciami ucznia</a:t>
            </a:r>
            <a:endParaRPr lang="pl-PL" sz="3200" dirty="0">
              <a:solidFill>
                <a:srgbClr val="0070C0"/>
              </a:solidFill>
            </a:endParaRPr>
          </a:p>
        </p:txBody>
      </p:sp>
      <p:pic>
        <p:nvPicPr>
          <p:cNvPr id="5" name="Obraz 4"/>
          <p:cNvPicPr>
            <a:picLocks noChangeAspect="1"/>
          </p:cNvPicPr>
          <p:nvPr/>
        </p:nvPicPr>
        <p:blipFill rotWithShape="1">
          <a:blip r:embed="rId2" cstate="print"/>
          <a:srcRect l="37681" t="12276" r="20970" b="59061"/>
          <a:stretch/>
        </p:blipFill>
        <p:spPr>
          <a:xfrm>
            <a:off x="243839" y="1844040"/>
            <a:ext cx="6200679" cy="2419825"/>
          </a:xfrm>
          <a:prstGeom prst="rect">
            <a:avLst/>
          </a:prstGeom>
        </p:spPr>
      </p:pic>
      <p:sp>
        <p:nvSpPr>
          <p:cNvPr id="8" name="Symbol zastępczy tekstu 2"/>
          <p:cNvSpPr>
            <a:spLocks noGrp="1"/>
          </p:cNvSpPr>
          <p:nvPr>
            <p:ph type="body" idx="1"/>
          </p:nvPr>
        </p:nvSpPr>
        <p:spPr>
          <a:xfrm>
            <a:off x="0" y="4644231"/>
            <a:ext cx="5008262" cy="1500187"/>
          </a:xfrm>
        </p:spPr>
        <p:txBody>
          <a:bodyPr>
            <a:normAutofit/>
          </a:bodyPr>
          <a:lstStyle/>
          <a:p>
            <a:pPr algn="ctr">
              <a:lnSpc>
                <a:spcPct val="110000"/>
              </a:lnSpc>
              <a:spcBef>
                <a:spcPts val="0"/>
              </a:spcBef>
            </a:pPr>
            <a:r>
              <a:rPr lang="pl-PL" dirty="0" smtClean="0">
                <a:solidFill>
                  <a:schemeClr val="tx1">
                    <a:lumMod val="75000"/>
                  </a:schemeClr>
                </a:solidFill>
              </a:rPr>
              <a:t>model </a:t>
            </a:r>
            <a:r>
              <a:rPr lang="pl-PL" dirty="0">
                <a:solidFill>
                  <a:schemeClr val="tx1">
                    <a:lumMod val="75000"/>
                  </a:schemeClr>
                </a:solidFill>
              </a:rPr>
              <a:t>samopoprawy, </a:t>
            </a:r>
            <a:br>
              <a:rPr lang="pl-PL" dirty="0">
                <a:solidFill>
                  <a:schemeClr val="tx1">
                    <a:lumMod val="75000"/>
                  </a:schemeClr>
                </a:solidFill>
              </a:rPr>
            </a:br>
            <a:r>
              <a:rPr lang="pl-PL" dirty="0">
                <a:solidFill>
                  <a:schemeClr val="tx1">
                    <a:lumMod val="75000"/>
                  </a:schemeClr>
                </a:solidFill>
              </a:rPr>
              <a:t>model rozwoju umiejętności,</a:t>
            </a:r>
            <a:br>
              <a:rPr lang="pl-PL" dirty="0">
                <a:solidFill>
                  <a:schemeClr val="tx1">
                    <a:lumMod val="75000"/>
                  </a:schemeClr>
                </a:solidFill>
              </a:rPr>
            </a:br>
            <a:r>
              <a:rPr lang="pl-PL" dirty="0">
                <a:solidFill>
                  <a:schemeClr val="tx1">
                    <a:lumMod val="75000"/>
                  </a:schemeClr>
                </a:solidFill>
              </a:rPr>
              <a:t>model efektów </a:t>
            </a:r>
            <a:r>
              <a:rPr lang="pl-PL" dirty="0" smtClean="0">
                <a:solidFill>
                  <a:schemeClr val="tx1">
                    <a:lumMod val="75000"/>
                  </a:schemeClr>
                </a:solidFill>
              </a:rPr>
              <a:t>wzajemnych,</a:t>
            </a:r>
            <a:endParaRPr lang="pl-PL" dirty="0">
              <a:solidFill>
                <a:schemeClr val="tx1">
                  <a:lumMod val="75000"/>
                </a:schemeClr>
              </a:solidFill>
            </a:endParaRPr>
          </a:p>
          <a:p>
            <a:pPr>
              <a:lnSpc>
                <a:spcPct val="110000"/>
              </a:lnSpc>
              <a:spcBef>
                <a:spcPts val="0"/>
              </a:spcBef>
            </a:pPr>
            <a:endParaRPr lang="pl-PL" dirty="0"/>
          </a:p>
        </p:txBody>
      </p:sp>
    </p:spTree>
    <p:extLst>
      <p:ext uri="{BB962C8B-B14F-4D97-AF65-F5344CB8AC3E}">
        <p14:creationId xmlns="" xmlns:p14="http://schemas.microsoft.com/office/powerpoint/2010/main" val="13584416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579120" y="3756978"/>
            <a:ext cx="5732881" cy="1646237"/>
          </a:xfrm>
        </p:spPr>
        <p:txBody>
          <a:bodyPr>
            <a:normAutofit/>
          </a:bodyPr>
          <a:lstStyle/>
          <a:p>
            <a:r>
              <a:rPr lang="pl-PL" sz="4000" dirty="0" smtClean="0">
                <a:solidFill>
                  <a:srgbClr val="0070C0"/>
                </a:solidFill>
              </a:rPr>
              <a:t>Szkolna samoocena </a:t>
            </a:r>
            <a:br>
              <a:rPr lang="pl-PL" sz="4000" dirty="0" smtClean="0">
                <a:solidFill>
                  <a:srgbClr val="0070C0"/>
                </a:solidFill>
              </a:rPr>
            </a:br>
            <a:r>
              <a:rPr lang="pl-PL" sz="4000" dirty="0" smtClean="0">
                <a:solidFill>
                  <a:srgbClr val="0070C0"/>
                </a:solidFill>
              </a:rPr>
              <a:t>a osiągnięcia szkolne</a:t>
            </a:r>
            <a:endParaRPr lang="pl-PL" sz="4000" dirty="0">
              <a:solidFill>
                <a:srgbClr val="0070C0"/>
              </a:solidFill>
            </a:endParaRPr>
          </a:p>
        </p:txBody>
      </p:sp>
      <p:sp>
        <p:nvSpPr>
          <p:cNvPr id="3" name="Symbol zastępczy tekstu 2"/>
          <p:cNvSpPr>
            <a:spLocks noGrp="1"/>
          </p:cNvSpPr>
          <p:nvPr>
            <p:ph type="body" idx="1"/>
          </p:nvPr>
        </p:nvSpPr>
        <p:spPr>
          <a:xfrm>
            <a:off x="289560" y="121920"/>
            <a:ext cx="6781800" cy="3276600"/>
          </a:xfrm>
        </p:spPr>
        <p:txBody>
          <a:bodyPr>
            <a:normAutofit fontScale="62500" lnSpcReduction="20000"/>
          </a:bodyPr>
          <a:lstStyle/>
          <a:p>
            <a:pPr algn="just">
              <a:lnSpc>
                <a:spcPct val="120000"/>
              </a:lnSpc>
            </a:pPr>
            <a:r>
              <a:rPr lang="pl-PL" sz="2600" dirty="0"/>
              <a:t>„Szkolna samoocena ma mniejszy wpływ na osiągnięcia niż osiągnięcia na szkolną samoocenę. Nie oznacza to jednak, że działania ukierunkowane na jej wzmocnienie nie mają sensu. Uczniowska samoocena jak najbardziej powinna być przedmiotem troski, gdyż ma silny związek z motywacją ucznia, indywidualnym sukcesem i życiowymi osiągnięciami. Ponadto odgrywa bardzo ważną rolę w procesie uczenia, decyduje o sposobie reagowania ucznia na porażki, jego wytrwałość w wykonywaniu zadań, czy stosowanie adekwatnych strategii edukacyjnych. Skuteczna interwencja, mająca swoje źródło w modelu wpływów wzajemnych, powinna uwzględniać działania w pierwszej kolejności ukierunkowane na rozwijanie kompetencji i umiejętności uczniów, w drugiej zaś na wzmacnianie samooceny.” [R. Dolata, P. Grygiel, D. M. Jankowska, E. </a:t>
            </a:r>
            <a:r>
              <a:rPr lang="pl-PL" sz="2600" dirty="0" err="1"/>
              <a:t>Jarnutowska</a:t>
            </a:r>
            <a:r>
              <a:rPr lang="pl-PL" sz="2600" dirty="0"/>
              <a:t>, A. Jasińska-Maciążek, M. Karwowski, M. Modzelewski, J. Pisarek  2015, s. 75]</a:t>
            </a:r>
          </a:p>
          <a:p>
            <a:endParaRPr lang="pl-PL" dirty="0"/>
          </a:p>
        </p:txBody>
      </p:sp>
    </p:spTree>
    <p:extLst>
      <p:ext uri="{BB962C8B-B14F-4D97-AF65-F5344CB8AC3E}">
        <p14:creationId xmlns="" xmlns:p14="http://schemas.microsoft.com/office/powerpoint/2010/main" val="3242274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p:txBody>
          <a:bodyPr/>
          <a:lstStyle/>
          <a:p>
            <a:r>
              <a:rPr lang="pl-PL" dirty="0" smtClean="0">
                <a:solidFill>
                  <a:srgbClr val="0070C0"/>
                </a:solidFill>
              </a:rPr>
              <a:t>Historia pewnej sukienki</a:t>
            </a:r>
            <a:endParaRPr lang="pl-PL" dirty="0">
              <a:solidFill>
                <a:srgbClr val="0070C0"/>
              </a:solidFill>
            </a:endParaRPr>
          </a:p>
        </p:txBody>
      </p:sp>
      <p:sp>
        <p:nvSpPr>
          <p:cNvPr id="3" name="Symbol zastępczy tekstu 2"/>
          <p:cNvSpPr>
            <a:spLocks noGrp="1"/>
          </p:cNvSpPr>
          <p:nvPr>
            <p:ph type="body" idx="1"/>
          </p:nvPr>
        </p:nvSpPr>
        <p:spPr/>
        <p:txBody>
          <a:bodyPr>
            <a:normAutofit fontScale="92500" lnSpcReduction="10000"/>
          </a:bodyPr>
          <a:lstStyle/>
          <a:p>
            <a:pPr algn="ctr">
              <a:lnSpc>
                <a:spcPct val="110000"/>
              </a:lnSpc>
              <a:spcBef>
                <a:spcPts val="0"/>
              </a:spcBef>
            </a:pPr>
            <a:r>
              <a:rPr lang="pl-PL" dirty="0"/>
              <a:t>Wykorzystanie narzędzia do charakterystyki poziomu CL </a:t>
            </a:r>
            <a:endParaRPr lang="pl-PL" dirty="0" smtClean="0"/>
          </a:p>
          <a:p>
            <a:pPr algn="ctr">
              <a:lnSpc>
                <a:spcPct val="110000"/>
              </a:lnSpc>
              <a:spcBef>
                <a:spcPts val="0"/>
              </a:spcBef>
            </a:pPr>
            <a:r>
              <a:rPr lang="pl-PL" dirty="0" smtClean="0"/>
              <a:t>w procesie </a:t>
            </a:r>
            <a:r>
              <a:rPr lang="pl-PL" dirty="0"/>
              <a:t>uczenia się </a:t>
            </a:r>
            <a:r>
              <a:rPr lang="pl-PL" dirty="0" smtClean="0"/>
              <a:t>studentów - warsztat</a:t>
            </a:r>
            <a:endParaRPr lang="pl-PL" dirty="0"/>
          </a:p>
        </p:txBody>
      </p:sp>
    </p:spTree>
    <p:extLst>
      <p:ext uri="{BB962C8B-B14F-4D97-AF65-F5344CB8AC3E}">
        <p14:creationId xmlns="" xmlns:p14="http://schemas.microsoft.com/office/powerpoint/2010/main" val="5756818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496253" y="968058"/>
            <a:ext cx="5732881" cy="1646237"/>
          </a:xfrm>
        </p:spPr>
        <p:txBody>
          <a:bodyPr>
            <a:normAutofit fontScale="90000"/>
          </a:bodyPr>
          <a:lstStyle/>
          <a:p>
            <a:pPr algn="ctr"/>
            <a:r>
              <a:rPr lang="pl-PL" dirty="0" smtClean="0">
                <a:solidFill>
                  <a:srgbClr val="0070C0"/>
                </a:solidFill>
              </a:rPr>
              <a:t>Dziękujemy za uwagę zapraszamy do współdziałania : )</a:t>
            </a:r>
            <a:endParaRPr lang="pl-PL" dirty="0">
              <a:solidFill>
                <a:srgbClr val="0070C0"/>
              </a:solidFill>
            </a:endParaRPr>
          </a:p>
        </p:txBody>
      </p:sp>
      <p:sp>
        <p:nvSpPr>
          <p:cNvPr id="3" name="Symbol zastępczy tekstu 2"/>
          <p:cNvSpPr>
            <a:spLocks noGrp="1"/>
          </p:cNvSpPr>
          <p:nvPr>
            <p:ph type="body" idx="1"/>
          </p:nvPr>
        </p:nvSpPr>
        <p:spPr>
          <a:xfrm>
            <a:off x="359093" y="4109108"/>
            <a:ext cx="5008262" cy="1500187"/>
          </a:xfrm>
        </p:spPr>
        <p:txBody>
          <a:bodyPr/>
          <a:lstStyle/>
          <a:p>
            <a:pPr algn="ctr"/>
            <a:r>
              <a:rPr lang="pl-PL" dirty="0" smtClean="0"/>
              <a:t>www.pwsz.chelm.pl</a:t>
            </a:r>
          </a:p>
          <a:p>
            <a:pPr algn="ctr"/>
            <a:endParaRPr lang="pl-PL" dirty="0"/>
          </a:p>
          <a:p>
            <a:pPr algn="ctr"/>
            <a:r>
              <a:rPr lang="pl-PL" dirty="0"/>
              <a:t>e</a:t>
            </a:r>
            <a:r>
              <a:rPr lang="pl-PL" dirty="0" smtClean="0"/>
              <a:t>lzbieta.miterka@gmail.com</a:t>
            </a:r>
            <a:endParaRPr lang="pl-PL" dirty="0"/>
          </a:p>
        </p:txBody>
      </p:sp>
    </p:spTree>
    <p:extLst>
      <p:ext uri="{BB962C8B-B14F-4D97-AF65-F5344CB8AC3E}">
        <p14:creationId xmlns="" xmlns:p14="http://schemas.microsoft.com/office/powerpoint/2010/main" val="289607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1139783" y="-157434"/>
            <a:ext cx="5732881" cy="1646237"/>
          </a:xfrm>
        </p:spPr>
        <p:txBody>
          <a:bodyPr>
            <a:normAutofit/>
          </a:bodyPr>
          <a:lstStyle/>
          <a:p>
            <a:r>
              <a:rPr lang="pl-PL" sz="3200" dirty="0" smtClean="0">
                <a:solidFill>
                  <a:srgbClr val="0070C0"/>
                </a:solidFill>
              </a:rPr>
              <a:t>Ocenianie jako proces</a:t>
            </a:r>
            <a:endParaRPr lang="pl-PL" sz="3200" dirty="0">
              <a:solidFill>
                <a:srgbClr val="0070C0"/>
              </a:solidFill>
            </a:endParaRPr>
          </a:p>
        </p:txBody>
      </p:sp>
      <p:pic>
        <p:nvPicPr>
          <p:cNvPr id="4" name="Obraz 3"/>
          <p:cNvPicPr>
            <a:picLocks noChangeAspect="1"/>
          </p:cNvPicPr>
          <p:nvPr/>
        </p:nvPicPr>
        <p:blipFill rotWithShape="1">
          <a:blip r:embed="rId2" cstate="print"/>
          <a:srcRect l="20001" r="20253" b="21603"/>
          <a:stretch/>
        </p:blipFill>
        <p:spPr>
          <a:xfrm>
            <a:off x="381000" y="1488803"/>
            <a:ext cx="4541520" cy="4469356"/>
          </a:xfrm>
          <a:prstGeom prst="rect">
            <a:avLst/>
          </a:prstGeom>
        </p:spPr>
      </p:pic>
    </p:spTree>
    <p:extLst>
      <p:ext uri="{BB962C8B-B14F-4D97-AF65-F5344CB8AC3E}">
        <p14:creationId xmlns="" xmlns:p14="http://schemas.microsoft.com/office/powerpoint/2010/main" val="23023272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stretch>
            <a:fillRect/>
          </a:stretch>
        </p:blipFill>
        <p:spPr>
          <a:xfrm>
            <a:off x="1" y="-125614"/>
            <a:ext cx="13189016" cy="7152056"/>
          </a:xfrm>
          <a:prstGeom prst="rect">
            <a:avLst/>
          </a:prstGeom>
        </p:spPr>
      </p:pic>
    </p:spTree>
    <p:extLst>
      <p:ext uri="{BB962C8B-B14F-4D97-AF65-F5344CB8AC3E}">
        <p14:creationId xmlns="" xmlns:p14="http://schemas.microsoft.com/office/powerpoint/2010/main" val="38896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stretch>
            <a:fillRect/>
          </a:stretch>
        </p:blipFill>
        <p:spPr>
          <a:xfrm>
            <a:off x="0" y="-243842"/>
            <a:ext cx="13162548" cy="7388593"/>
          </a:xfrm>
          <a:prstGeom prst="rect">
            <a:avLst/>
          </a:prstGeom>
        </p:spPr>
      </p:pic>
    </p:spTree>
    <p:extLst>
      <p:ext uri="{BB962C8B-B14F-4D97-AF65-F5344CB8AC3E}">
        <p14:creationId xmlns="" xmlns:p14="http://schemas.microsoft.com/office/powerpoint/2010/main" val="3674847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936899" y="31208"/>
            <a:ext cx="5419742" cy="1281615"/>
          </a:xfrm>
        </p:spPr>
        <p:txBody>
          <a:bodyPr>
            <a:normAutofit/>
          </a:bodyPr>
          <a:lstStyle/>
          <a:p>
            <a:pPr algn="ctr"/>
            <a:r>
              <a:rPr lang="pl-PL" sz="3600" dirty="0" smtClean="0">
                <a:solidFill>
                  <a:srgbClr val="0070C0"/>
                </a:solidFill>
              </a:rPr>
              <a:t>Ocena, osiągnięcia ucznia</a:t>
            </a:r>
            <a:br>
              <a:rPr lang="pl-PL" sz="3600" dirty="0" smtClean="0">
                <a:solidFill>
                  <a:srgbClr val="0070C0"/>
                </a:solidFill>
              </a:rPr>
            </a:br>
            <a:r>
              <a:rPr lang="pl-PL" sz="3600" dirty="0" smtClean="0">
                <a:solidFill>
                  <a:srgbClr val="0070C0"/>
                </a:solidFill>
              </a:rPr>
              <a:t>narzędzia do oceny</a:t>
            </a:r>
            <a:endParaRPr lang="pl-PL" sz="3600" dirty="0">
              <a:solidFill>
                <a:srgbClr val="0070C0"/>
              </a:solidFill>
            </a:endParaRPr>
          </a:p>
        </p:txBody>
      </p:sp>
      <p:sp>
        <p:nvSpPr>
          <p:cNvPr id="3" name="Symbol zastępczy tekstu 2"/>
          <p:cNvSpPr>
            <a:spLocks noGrp="1"/>
          </p:cNvSpPr>
          <p:nvPr>
            <p:ph type="body" idx="1"/>
          </p:nvPr>
        </p:nvSpPr>
        <p:spPr>
          <a:xfrm>
            <a:off x="1142639" y="1601045"/>
            <a:ext cx="5008262" cy="1500187"/>
          </a:xfrm>
        </p:spPr>
        <p:txBody>
          <a:bodyPr>
            <a:normAutofit/>
          </a:bodyPr>
          <a:lstStyle/>
          <a:p>
            <a:pPr algn="just"/>
            <a:r>
              <a:rPr lang="pl-PL" sz="2200" dirty="0" smtClean="0"/>
              <a:t>Ocena to opinia osąd o charakterze wartościującym o osobie rzeczy zjawisku, procesie czy wydarzeniu. [Kupisiewicz 2009, s. 122]</a:t>
            </a:r>
            <a:endParaRPr lang="pl-PL" sz="2200" dirty="0"/>
          </a:p>
        </p:txBody>
      </p:sp>
      <p:sp>
        <p:nvSpPr>
          <p:cNvPr id="4" name="Symbol zastępczy tekstu 2"/>
          <p:cNvSpPr txBox="1">
            <a:spLocks/>
          </p:cNvSpPr>
          <p:nvPr/>
        </p:nvSpPr>
        <p:spPr>
          <a:xfrm>
            <a:off x="411480" y="3877861"/>
            <a:ext cx="5008262"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2">
                    <a:lumMod val="50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just"/>
            <a:r>
              <a:rPr lang="pl-PL" sz="2200" dirty="0" smtClean="0"/>
              <a:t>Stopień to ocena szkolna, wyrażona cyfrą lub słowna, odzwierciedlająca postępy szkolne ucznia. </a:t>
            </a:r>
          </a:p>
          <a:p>
            <a:pPr algn="just"/>
            <a:r>
              <a:rPr lang="pl-PL" sz="2200" dirty="0" smtClean="0"/>
              <a:t>[Kupisiewicz 2009, s. 167]</a:t>
            </a:r>
            <a:endParaRPr lang="pl-PL" sz="2200" dirty="0"/>
          </a:p>
        </p:txBody>
      </p:sp>
    </p:spTree>
    <p:extLst>
      <p:ext uri="{BB962C8B-B14F-4D97-AF65-F5344CB8AC3E}">
        <p14:creationId xmlns="" xmlns:p14="http://schemas.microsoft.com/office/powerpoint/2010/main" val="6028591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1584961" y="0"/>
            <a:ext cx="4236720" cy="1090946"/>
          </a:xfrm>
        </p:spPr>
        <p:txBody>
          <a:bodyPr>
            <a:normAutofit/>
          </a:bodyPr>
          <a:lstStyle/>
          <a:p>
            <a:r>
              <a:rPr lang="pl-PL" sz="3600" dirty="0" smtClean="0">
                <a:solidFill>
                  <a:srgbClr val="0070C0"/>
                </a:solidFill>
              </a:rPr>
              <a:t>Osiągnięcia szkolne</a:t>
            </a:r>
            <a:endParaRPr lang="pl-PL" sz="3600" dirty="0">
              <a:solidFill>
                <a:srgbClr val="0070C0"/>
              </a:solidFill>
            </a:endParaRPr>
          </a:p>
        </p:txBody>
      </p:sp>
      <p:sp>
        <p:nvSpPr>
          <p:cNvPr id="3" name="Symbol zastępczy tekstu 2"/>
          <p:cNvSpPr>
            <a:spLocks noGrp="1"/>
          </p:cNvSpPr>
          <p:nvPr>
            <p:ph type="body" idx="1"/>
          </p:nvPr>
        </p:nvSpPr>
        <p:spPr>
          <a:xfrm>
            <a:off x="298132" y="1321721"/>
            <a:ext cx="6537409" cy="2157580"/>
          </a:xfrm>
        </p:spPr>
        <p:txBody>
          <a:bodyPr>
            <a:normAutofit/>
          </a:bodyPr>
          <a:lstStyle/>
          <a:p>
            <a:pPr algn="just"/>
            <a:r>
              <a:rPr lang="pl-PL" sz="2000" dirty="0" smtClean="0"/>
              <a:t>Osiągnięcia szkolne w wymiarze statycznym to zakres i stopień opanowanej przez uczniów wiedzy i umiejętności lub w wymiarze dynamicznym droga po której uczeń kroczył ku owym wiadomościom i umiejętnościom, motywy, którymi się </a:t>
            </a:r>
            <a:r>
              <a:rPr lang="pl-PL" sz="2000" dirty="0"/>
              <a:t>k</a:t>
            </a:r>
            <a:r>
              <a:rPr lang="pl-PL" sz="2000" dirty="0" smtClean="0"/>
              <a:t>ierował i stosowane metody pracy [Kupisiewicz 2009, s. 128].</a:t>
            </a:r>
            <a:endParaRPr lang="pl-PL" sz="2000" dirty="0"/>
          </a:p>
        </p:txBody>
      </p:sp>
      <p:sp>
        <p:nvSpPr>
          <p:cNvPr id="4" name="Prostokąt 3"/>
          <p:cNvSpPr/>
          <p:nvPr/>
        </p:nvSpPr>
        <p:spPr>
          <a:xfrm>
            <a:off x="0" y="3710077"/>
            <a:ext cx="6096000" cy="2308324"/>
          </a:xfrm>
          <a:prstGeom prst="rect">
            <a:avLst/>
          </a:prstGeom>
        </p:spPr>
        <p:txBody>
          <a:bodyPr>
            <a:spAutoFit/>
          </a:bodyPr>
          <a:lstStyle/>
          <a:p>
            <a:pPr algn="just"/>
            <a:r>
              <a:rPr lang="pl-PL" sz="2000" dirty="0" smtClean="0"/>
              <a:t>Narzędzia </a:t>
            </a:r>
            <a:r>
              <a:rPr lang="pl-PL" sz="2000" dirty="0"/>
              <a:t>do oceny: </a:t>
            </a:r>
            <a:r>
              <a:rPr lang="pl-PL" sz="2000" dirty="0" err="1"/>
              <a:t>checkbox</a:t>
            </a:r>
            <a:r>
              <a:rPr lang="pl-PL" sz="2000" dirty="0"/>
              <a:t> (lista </a:t>
            </a:r>
            <a:r>
              <a:rPr lang="pl-PL" sz="2000" dirty="0" smtClean="0"/>
              <a:t>kontrolna</a:t>
            </a:r>
            <a:r>
              <a:rPr lang="pl-PL" sz="2000" dirty="0"/>
              <a:t>), rubryki, mapy myśli, pole siłowe, róża wiatrów, linia czasu, </a:t>
            </a:r>
            <a:r>
              <a:rPr lang="pl-PL" sz="2000" dirty="0" err="1"/>
              <a:t>głaski</a:t>
            </a:r>
            <a:r>
              <a:rPr lang="pl-PL" sz="2000" dirty="0"/>
              <a:t>-komentarze, list do siebie, </a:t>
            </a:r>
            <a:r>
              <a:rPr lang="pl-PL" sz="2000" dirty="0" err="1"/>
              <a:t>sklerotki</a:t>
            </a:r>
            <a:r>
              <a:rPr lang="pl-PL" sz="2000" dirty="0"/>
              <a:t>, analogie, tryplety</a:t>
            </a:r>
            <a:r>
              <a:rPr lang="pl-PL" sz="2000" dirty="0" smtClean="0"/>
              <a:t>.</a:t>
            </a:r>
            <a:r>
              <a:rPr lang="pl-PL" sz="2000" dirty="0"/>
              <a:t> </a:t>
            </a:r>
            <a:endParaRPr lang="pl-PL" sz="2000" dirty="0" smtClean="0"/>
          </a:p>
          <a:p>
            <a:pPr algn="just"/>
            <a:r>
              <a:rPr lang="pl-PL" sz="2000" dirty="0" smtClean="0"/>
              <a:t>Przykładowe narzędzia </a:t>
            </a:r>
            <a:r>
              <a:rPr lang="pl-PL" sz="2000" dirty="0"/>
              <a:t>ICT: </a:t>
            </a:r>
            <a:r>
              <a:rPr lang="pl-PL" sz="2000" dirty="0" err="1"/>
              <a:t>AnswerGarden</a:t>
            </a:r>
            <a:r>
              <a:rPr lang="pl-PL" sz="2000" dirty="0"/>
              <a:t>, </a:t>
            </a:r>
            <a:endParaRPr lang="pl-PL" sz="2000" dirty="0" smtClean="0"/>
          </a:p>
          <a:p>
            <a:pPr algn="just"/>
            <a:r>
              <a:rPr lang="pl-PL" sz="2000" dirty="0" smtClean="0"/>
              <a:t>QR</a:t>
            </a:r>
            <a:r>
              <a:rPr lang="pl-PL" sz="2000" dirty="0"/>
              <a:t>, </a:t>
            </a:r>
            <a:r>
              <a:rPr lang="pl-PL" sz="2000" dirty="0" err="1"/>
              <a:t>MindMap</a:t>
            </a:r>
            <a:r>
              <a:rPr lang="pl-PL" sz="2000" dirty="0"/>
              <a:t>, </a:t>
            </a:r>
            <a:r>
              <a:rPr lang="pl-PL" sz="2000" dirty="0" err="1"/>
              <a:t>Scrumy</a:t>
            </a:r>
            <a:r>
              <a:rPr lang="pl-PL" sz="2000" dirty="0"/>
              <a:t>, </a:t>
            </a:r>
            <a:r>
              <a:rPr lang="pl-PL" sz="2000" dirty="0" err="1"/>
              <a:t>Kahoot</a:t>
            </a:r>
            <a:r>
              <a:rPr lang="pl-PL" sz="2000" dirty="0"/>
              <a:t>, </a:t>
            </a:r>
            <a:r>
              <a:rPr lang="pl-PL" sz="2000" dirty="0" err="1"/>
              <a:t>Padlet</a:t>
            </a:r>
            <a:r>
              <a:rPr lang="pl-PL" sz="2000" dirty="0"/>
              <a:t>, </a:t>
            </a:r>
            <a:r>
              <a:rPr lang="pl-PL" sz="2000" dirty="0" err="1"/>
              <a:t>Trello</a:t>
            </a:r>
            <a:r>
              <a:rPr lang="pl-PL" sz="2000" dirty="0"/>
              <a:t>, Lino.</a:t>
            </a:r>
          </a:p>
          <a:p>
            <a:endParaRPr lang="pl-PL" sz="2400" dirty="0"/>
          </a:p>
        </p:txBody>
      </p:sp>
    </p:spTree>
    <p:extLst>
      <p:ext uri="{BB962C8B-B14F-4D97-AF65-F5344CB8AC3E}">
        <p14:creationId xmlns="" xmlns:p14="http://schemas.microsoft.com/office/powerpoint/2010/main" val="36148371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36178" y="3260924"/>
            <a:ext cx="5477827" cy="1015126"/>
          </a:xfrm>
        </p:spPr>
        <p:txBody>
          <a:bodyPr>
            <a:noAutofit/>
          </a:bodyPr>
          <a:lstStyle/>
          <a:p>
            <a:r>
              <a:rPr lang="pl-PL" sz="3200" dirty="0" smtClean="0"/>
              <a:t>Warsztaty dla dzieci i młodzieży</a:t>
            </a:r>
            <a:endParaRPr lang="pl-PL" sz="3200"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6178" y="0"/>
            <a:ext cx="2971800" cy="2228850"/>
          </a:xfrm>
          <a:prstGeom prst="rect">
            <a:avLst/>
          </a:prstGeom>
        </p:spPr>
      </p:pic>
      <p:pic>
        <p:nvPicPr>
          <p:cNvPr id="6" name="Obraz 5"/>
          <p:cNvPicPr>
            <a:picLocks noChangeAspect="1"/>
          </p:cNvPicPr>
          <p:nvPr/>
        </p:nvPicPr>
        <p:blipFill>
          <a:blip r:embed="rId3" cstate="print"/>
          <a:stretch>
            <a:fillRect/>
          </a:stretch>
        </p:blipFill>
        <p:spPr>
          <a:xfrm>
            <a:off x="0" y="4427687"/>
            <a:ext cx="2785861" cy="1758991"/>
          </a:xfrm>
          <a:prstGeom prst="rect">
            <a:avLst/>
          </a:prstGeom>
        </p:spPr>
      </p:pic>
      <p:pic>
        <p:nvPicPr>
          <p:cNvPr id="7" name="Obraz 6"/>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51960" y="0"/>
            <a:ext cx="2971800" cy="2228850"/>
          </a:xfrm>
          <a:prstGeom prst="rect">
            <a:avLst/>
          </a:prstGeom>
        </p:spPr>
      </p:pic>
      <p:pic>
        <p:nvPicPr>
          <p:cNvPr id="8" name="Obraz 7"/>
          <p:cNvPicPr>
            <a:picLocks noChangeAspect="1"/>
          </p:cNvPicPr>
          <p:nvPr/>
        </p:nvPicPr>
        <p:blipFill rotWithShape="1">
          <a:blip r:embed="rId5" cstate="print">
            <a:extLst>
              <a:ext uri="{28A0092B-C50C-407E-A947-70E740481C1C}">
                <a14:useLocalDpi xmlns="" xmlns:a14="http://schemas.microsoft.com/office/drawing/2010/main" val="0"/>
              </a:ext>
            </a:extLst>
          </a:blip>
          <a:srcRect l="12445" t="17704" r="27111" b="15926"/>
          <a:stretch/>
        </p:blipFill>
        <p:spPr>
          <a:xfrm rot="6860725">
            <a:off x="3184941" y="4428460"/>
            <a:ext cx="2134038" cy="1757443"/>
          </a:xfrm>
          <a:prstGeom prst="rect">
            <a:avLst/>
          </a:prstGeom>
        </p:spPr>
      </p:pic>
      <p:pic>
        <p:nvPicPr>
          <p:cNvPr id="9" name="Obraz 8"/>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a:off x="2145991" y="1013406"/>
            <a:ext cx="2895600" cy="2171700"/>
          </a:xfrm>
          <a:prstGeom prst="rect">
            <a:avLst/>
          </a:prstGeom>
        </p:spPr>
      </p:pic>
    </p:spTree>
    <p:extLst>
      <p:ext uri="{BB962C8B-B14F-4D97-AF65-F5344CB8AC3E}">
        <p14:creationId xmlns="" xmlns:p14="http://schemas.microsoft.com/office/powerpoint/2010/main" val="1279129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640080" y="2701291"/>
            <a:ext cx="6278879" cy="712469"/>
          </a:xfrm>
        </p:spPr>
        <p:txBody>
          <a:bodyPr/>
          <a:lstStyle/>
          <a:p>
            <a:r>
              <a:rPr lang="pl-PL" dirty="0" smtClean="0"/>
              <a:t>Szkolenia dla nauczycieli </a:t>
            </a:r>
            <a:endParaRPr lang="pl-PL" dirty="0"/>
          </a:p>
        </p:txBody>
      </p:sp>
      <p:sp>
        <p:nvSpPr>
          <p:cNvPr id="3" name="Symbol zastępczy tekstu 2"/>
          <p:cNvSpPr>
            <a:spLocks noGrp="1"/>
          </p:cNvSpPr>
          <p:nvPr>
            <p:ph type="body" idx="1"/>
          </p:nvPr>
        </p:nvSpPr>
        <p:spPr>
          <a:xfrm>
            <a:off x="0" y="4874419"/>
            <a:ext cx="5008262" cy="1500187"/>
          </a:xfrm>
        </p:spPr>
        <p:txBody>
          <a:bodyPr/>
          <a:lstStyle/>
          <a:p>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42336" y="109536"/>
            <a:ext cx="3760896" cy="2115504"/>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34469" y="3584316"/>
            <a:ext cx="2587625" cy="1940719"/>
          </a:xfrm>
          <a:prstGeom prst="rect">
            <a:avLst/>
          </a:prstGeom>
        </p:spPr>
      </p:pic>
      <p:pic>
        <p:nvPicPr>
          <p:cNvPr id="6" name="Obraz 5"/>
          <p:cNvPicPr>
            <a:picLocks noChangeAspect="1"/>
          </p:cNvPicPr>
          <p:nvPr/>
        </p:nvPicPr>
        <p:blipFill rotWithShape="1">
          <a:blip r:embed="rId4" cstate="print">
            <a:extLst>
              <a:ext uri="{28A0092B-C50C-407E-A947-70E740481C1C}">
                <a14:useLocalDpi xmlns="" xmlns:a14="http://schemas.microsoft.com/office/drawing/2010/main" val="0"/>
              </a:ext>
            </a:extLst>
          </a:blip>
          <a:srcRect t="11816" r="16095"/>
          <a:stretch/>
        </p:blipFill>
        <p:spPr>
          <a:xfrm>
            <a:off x="4022094" y="109536"/>
            <a:ext cx="2683820" cy="2115504"/>
          </a:xfrm>
          <a:prstGeom prst="rect">
            <a:avLst/>
          </a:prstGeom>
        </p:spPr>
      </p:pic>
      <p:pic>
        <p:nvPicPr>
          <p:cNvPr id="7" name="Obraz 6"/>
          <p:cNvPicPr>
            <a:picLocks noChangeAspect="1"/>
          </p:cNvPicPr>
          <p:nvPr/>
        </p:nvPicPr>
        <p:blipFill rotWithShape="1">
          <a:blip r:embed="rId5" cstate="print">
            <a:extLst>
              <a:ext uri="{28A0092B-C50C-407E-A947-70E740481C1C}">
                <a14:useLocalDpi xmlns="" xmlns:a14="http://schemas.microsoft.com/office/drawing/2010/main" val="0"/>
              </a:ext>
            </a:extLst>
          </a:blip>
          <a:srcRect l="7381" t="4412" r="3657" b="11173"/>
          <a:stretch/>
        </p:blipFill>
        <p:spPr>
          <a:xfrm rot="6740200">
            <a:off x="3448995" y="4204360"/>
            <a:ext cx="2552147" cy="1851661"/>
          </a:xfrm>
          <a:prstGeom prst="rect">
            <a:avLst/>
          </a:prstGeom>
        </p:spPr>
      </p:pic>
      <p:pic>
        <p:nvPicPr>
          <p:cNvPr id="8" name="Obraz 7"/>
          <p:cNvPicPr>
            <a:picLocks noChangeAspect="1"/>
          </p:cNvPicPr>
          <p:nvPr/>
        </p:nvPicPr>
        <p:blipFill>
          <a:blip r:embed="rId6" cstate="print">
            <a:extLst>
              <a:ext uri="{28A0092B-C50C-407E-A947-70E740481C1C}">
                <a14:useLocalDpi xmlns="" xmlns:a14="http://schemas.microsoft.com/office/drawing/2010/main" val="0"/>
              </a:ext>
            </a:extLst>
          </a:blip>
          <a:stretch>
            <a:fillRect/>
          </a:stretch>
        </p:blipFill>
        <p:spPr>
          <a:xfrm rot="14942553">
            <a:off x="-219491" y="4124591"/>
            <a:ext cx="2390063" cy="1792547"/>
          </a:xfrm>
          <a:prstGeom prst="rect">
            <a:avLst/>
          </a:prstGeom>
        </p:spPr>
      </p:pic>
    </p:spTree>
    <p:extLst>
      <p:ext uri="{BB962C8B-B14F-4D97-AF65-F5344CB8AC3E}">
        <p14:creationId xmlns="" xmlns:p14="http://schemas.microsoft.com/office/powerpoint/2010/main" val="503221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435293" y="2689989"/>
            <a:ext cx="6864667" cy="799782"/>
          </a:xfrm>
        </p:spPr>
        <p:txBody>
          <a:bodyPr>
            <a:normAutofit/>
          </a:bodyPr>
          <a:lstStyle/>
          <a:p>
            <a:r>
              <a:rPr lang="pl-PL" dirty="0" smtClean="0"/>
              <a:t>Warsztaty z seniorami</a:t>
            </a:r>
            <a:endParaRPr lang="pl-PL" dirty="0"/>
          </a:p>
        </p:txBody>
      </p:sp>
      <p:sp>
        <p:nvSpPr>
          <p:cNvPr id="3" name="Symbol zastępczy tekstu 2"/>
          <p:cNvSpPr>
            <a:spLocks noGrp="1"/>
          </p:cNvSpPr>
          <p:nvPr>
            <p:ph type="body" idx="1"/>
          </p:nvPr>
        </p:nvSpPr>
        <p:spPr>
          <a:xfrm>
            <a:off x="0" y="3718371"/>
            <a:ext cx="5782627" cy="2661717"/>
          </a:xfrm>
        </p:spPr>
        <p:txBody>
          <a:bodyPr>
            <a:normAutofit fontScale="62500" lnSpcReduction="20000"/>
          </a:bodyPr>
          <a:lstStyle/>
          <a:p>
            <a:r>
              <a:rPr lang="pl-PL" dirty="0" smtClean="0"/>
              <a:t>7 faz uczenia się:</a:t>
            </a:r>
            <a:endParaRPr lang="pl-PL" dirty="0"/>
          </a:p>
          <a:p>
            <a:r>
              <a:rPr lang="pl-PL" dirty="0"/>
              <a:t>Marz – generowanie pomysłów, dzielenie się pomysłami</a:t>
            </a:r>
          </a:p>
          <a:p>
            <a:r>
              <a:rPr lang="pl-PL" dirty="0"/>
              <a:t>Eksploruj – zbieranie informacji na konkretny temat</a:t>
            </a:r>
          </a:p>
          <a:p>
            <a:r>
              <a:rPr lang="pl-PL" dirty="0"/>
              <a:t>Mapuj – porządkowanie swoich przemyśleń i pomysłów, poszukiwanie rozwiązań</a:t>
            </a:r>
          </a:p>
          <a:p>
            <a:r>
              <a:rPr lang="pl-PL" dirty="0"/>
              <a:t>Wykonaj – doskonalenie, tworzenie produktu, ćwiczenie aktywności</a:t>
            </a:r>
          </a:p>
          <a:p>
            <a:r>
              <a:rPr lang="pl-PL" dirty="0"/>
              <a:t>Pytaj – rozmowa z ekspertami, interesariuszami</a:t>
            </a:r>
          </a:p>
          <a:p>
            <a:r>
              <a:rPr lang="pl-PL" dirty="0"/>
              <a:t>Przerób – przeprojektowanie, udoskonalenie, zebranie dodatkowych informacji</a:t>
            </a:r>
          </a:p>
          <a:p>
            <a:r>
              <a:rPr lang="pl-PL" dirty="0"/>
              <a:t>Pokaż – publikacja i prezentacja rezultatów własnej pracy.</a:t>
            </a:r>
          </a:p>
          <a:p>
            <a:endParaRPr lang="pl-PL" dirty="0"/>
          </a:p>
        </p:txBody>
      </p:sp>
      <p:pic>
        <p:nvPicPr>
          <p:cNvPr id="4" name="Obraz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0"/>
            <a:ext cx="3474721" cy="1956407"/>
          </a:xfrm>
          <a:prstGeom prst="rect">
            <a:avLst/>
          </a:prstGeom>
        </p:spPr>
      </p:pic>
      <p:pic>
        <p:nvPicPr>
          <p:cNvPr id="5" name="Obraz 4"/>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626326" y="265591"/>
            <a:ext cx="3116297" cy="2337223"/>
          </a:xfrm>
          <a:prstGeom prst="rect">
            <a:avLst/>
          </a:prstGeom>
        </p:spPr>
      </p:pic>
    </p:spTree>
    <p:extLst>
      <p:ext uri="{BB962C8B-B14F-4D97-AF65-F5344CB8AC3E}">
        <p14:creationId xmlns="" xmlns:p14="http://schemas.microsoft.com/office/powerpoint/2010/main" val="13210829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s">
  <a:themeElements>
    <a:clrScheme name="CO-LAB">
      <a:dk1>
        <a:srgbClr val="414042"/>
      </a:dk1>
      <a:lt1>
        <a:sysClr val="window" lastClr="FFFFFF"/>
      </a:lt1>
      <a:dk2>
        <a:srgbClr val="414042"/>
      </a:dk2>
      <a:lt2>
        <a:srgbClr val="E8E8E8"/>
      </a:lt2>
      <a:accent1>
        <a:srgbClr val="0089CA"/>
      </a:accent1>
      <a:accent2>
        <a:srgbClr val="CC0126"/>
      </a:accent2>
      <a:accent3>
        <a:srgbClr val="E42105"/>
      </a:accent3>
      <a:accent4>
        <a:srgbClr val="F15D22"/>
      </a:accent4>
      <a:accent5>
        <a:srgbClr val="00BCE4"/>
      </a:accent5>
      <a:accent6>
        <a:srgbClr val="E50E63"/>
      </a:accent6>
      <a:hlink>
        <a:srgbClr val="00BCE4"/>
      </a:hlink>
      <a:folHlink>
        <a:srgbClr val="19D7FF"/>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a:themeElements>
    <a:clrScheme name="CO-LAB">
      <a:dk1>
        <a:srgbClr val="414042"/>
      </a:dk1>
      <a:lt1>
        <a:sysClr val="window" lastClr="FFFFFF"/>
      </a:lt1>
      <a:dk2>
        <a:srgbClr val="414042"/>
      </a:dk2>
      <a:lt2>
        <a:srgbClr val="E8E8E8"/>
      </a:lt2>
      <a:accent1>
        <a:srgbClr val="0089CA"/>
      </a:accent1>
      <a:accent2>
        <a:srgbClr val="CC0126"/>
      </a:accent2>
      <a:accent3>
        <a:srgbClr val="E42105"/>
      </a:accent3>
      <a:accent4>
        <a:srgbClr val="F15D22"/>
      </a:accent4>
      <a:accent5>
        <a:srgbClr val="00BCE4"/>
      </a:accent5>
      <a:accent6>
        <a:srgbClr val="E50E63"/>
      </a:accent6>
      <a:hlink>
        <a:srgbClr val="00BCE4"/>
      </a:hlink>
      <a:folHlink>
        <a:srgbClr val="19D7FF"/>
      </a:folHlink>
    </a:clrScheme>
    <a:fontScheme name="Calibri-Cambria">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282</TotalTime>
  <Words>443</Words>
  <Application>Microsoft Office PowerPoint</Application>
  <PresentationFormat>Niestandardowy</PresentationFormat>
  <Paragraphs>38</Paragraphs>
  <Slides>13</Slides>
  <Notes>0</Notes>
  <HiddenSlides>0</HiddenSlides>
  <MMClips>0</MMClips>
  <ScaleCrop>false</ScaleCrop>
  <HeadingPairs>
    <vt:vector size="4" baseType="variant">
      <vt:variant>
        <vt:lpstr>Motyw</vt:lpstr>
      </vt:variant>
      <vt:variant>
        <vt:i4>2</vt:i4>
      </vt:variant>
      <vt:variant>
        <vt:lpstr>Tytuły slajdów</vt:lpstr>
      </vt:variant>
      <vt:variant>
        <vt:i4>13</vt:i4>
      </vt:variant>
    </vt:vector>
  </HeadingPairs>
  <TitlesOfParts>
    <vt:vector size="15" baseType="lpstr">
      <vt:lpstr>Titles</vt:lpstr>
      <vt:lpstr>Content</vt:lpstr>
      <vt:lpstr>   Ocenianie  w uczeniu się przez współdziałanie</vt:lpstr>
      <vt:lpstr>Ocenianie jako proces</vt:lpstr>
      <vt:lpstr>Slajd 3</vt:lpstr>
      <vt:lpstr>Slajd 4</vt:lpstr>
      <vt:lpstr>Ocena, osiągnięcia ucznia narzędzia do oceny</vt:lpstr>
      <vt:lpstr>Osiągnięcia szkolne</vt:lpstr>
      <vt:lpstr>Warsztaty dla dzieci i młodzieży</vt:lpstr>
      <vt:lpstr>Szkolenia dla nauczycieli </vt:lpstr>
      <vt:lpstr>Warsztaty z seniorami</vt:lpstr>
      <vt:lpstr>Modele relacji pomiędzy szkolną samooceną a szkolnymi osiągnięciami ucznia</vt:lpstr>
      <vt:lpstr>Szkolna samoocena  a osiągnięcia szkolne</vt:lpstr>
      <vt:lpstr>Historia pewnej sukienki</vt:lpstr>
      <vt:lpstr>Dziękujemy za uwagę zapraszamy do współdziałania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Massini</dc:creator>
  <cp:lastModifiedBy>Agnieszka Rybińska</cp:lastModifiedBy>
  <cp:revision>24</cp:revision>
  <dcterms:created xsi:type="dcterms:W3CDTF">2016-02-17T15:39:29Z</dcterms:created>
  <dcterms:modified xsi:type="dcterms:W3CDTF">2017-07-05T11:35:19Z</dcterms:modified>
</cp:coreProperties>
</file>